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0.xml" ContentType="application/vnd.openxmlformats-officedocument.themeOverride+xml"/>
  <Override PartName="/ppt/tags/tag2.xml" ContentType="application/vnd.openxmlformats-officedocument.presentationml.tags+xml"/>
  <Override PartName="/ppt/notesSlides/notesSlide12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85" r:id="rId2"/>
    <p:sldId id="435" r:id="rId3"/>
    <p:sldId id="322" r:id="rId4"/>
    <p:sldId id="437" r:id="rId5"/>
    <p:sldId id="451" r:id="rId6"/>
    <p:sldId id="439" r:id="rId7"/>
    <p:sldId id="468" r:id="rId8"/>
    <p:sldId id="450" r:id="rId9"/>
    <p:sldId id="472" r:id="rId10"/>
    <p:sldId id="441" r:id="rId11"/>
    <p:sldId id="452" r:id="rId12"/>
    <p:sldId id="448" r:id="rId13"/>
    <p:sldId id="428" r:id="rId14"/>
    <p:sldId id="455" r:id="rId15"/>
    <p:sldId id="471" r:id="rId16"/>
    <p:sldId id="473" r:id="rId17"/>
    <p:sldId id="465" r:id="rId18"/>
    <p:sldId id="456" r:id="rId19"/>
    <p:sldId id="470" r:id="rId20"/>
    <p:sldId id="466" r:id="rId21"/>
    <p:sldId id="457" r:id="rId22"/>
    <p:sldId id="469" r:id="rId23"/>
    <p:sldId id="467" r:id="rId24"/>
    <p:sldId id="454" r:id="rId25"/>
  </p:sldIdLst>
  <p:sldSz cx="9144000" cy="5143500" type="screen16x9"/>
  <p:notesSz cx="6761163" cy="9882188"/>
  <p:embeddedFontLst>
    <p:embeddedFont>
      <p:font typeface="字魂59号-创粗黑" panose="020B0604020202020204" charset="-122"/>
      <p:regular r:id="rId28"/>
    </p:embeddedFont>
    <p:embeddedFont>
      <p:font typeface="Arial Black" panose="020B0A04020102020204" pitchFamily="34" charset="0"/>
      <p:bold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entury Gothic" panose="020B0502020202020204" pitchFamily="34" charset="0"/>
      <p:regular r:id="rId34"/>
      <p:bold r:id="rId35"/>
      <p:italic r:id="rId36"/>
      <p:boldItalic r:id="rId37"/>
    </p:embeddedFont>
    <p:embeddedFont>
      <p:font typeface="Montserrat SemiBold" panose="00000700000000000000" pitchFamily="2" charset="-52"/>
      <p:bold r:id="rId38"/>
      <p:boldItalic r:id="rId39"/>
    </p:embeddedFont>
    <p:embeddedFont>
      <p:font typeface="Segoe UI Light" panose="020B0502040204020203" pitchFamily="34" charset="0"/>
      <p:regular r:id="rId40"/>
      <p:italic r:id="rId41"/>
    </p:embeddedFont>
  </p:embeddedFontLst>
  <p:custDataLst>
    <p:tags r:id="rId4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E65F34D-D8A7-45A0-82FD-BB45CB6115A5}">
          <p14:sldIdLst>
            <p14:sldId id="385"/>
            <p14:sldId id="435"/>
            <p14:sldId id="322"/>
            <p14:sldId id="437"/>
            <p14:sldId id="451"/>
            <p14:sldId id="439"/>
            <p14:sldId id="468"/>
            <p14:sldId id="450"/>
            <p14:sldId id="472"/>
            <p14:sldId id="441"/>
            <p14:sldId id="452"/>
            <p14:sldId id="448"/>
            <p14:sldId id="428"/>
            <p14:sldId id="455"/>
            <p14:sldId id="471"/>
            <p14:sldId id="473"/>
            <p14:sldId id="465"/>
            <p14:sldId id="456"/>
            <p14:sldId id="470"/>
            <p14:sldId id="466"/>
            <p14:sldId id="457"/>
            <p14:sldId id="469"/>
            <p14:sldId id="467"/>
            <p14:sldId id="45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3" userDrawn="1">
          <p15:clr>
            <a:srgbClr val="A4A3A4"/>
          </p15:clr>
        </p15:guide>
        <p15:guide id="2" pos="213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3EA2"/>
    <a:srgbClr val="061A21"/>
    <a:srgbClr val="E2E9F1"/>
    <a:srgbClr val="E9EEF7"/>
    <a:srgbClr val="1D8DD8"/>
    <a:srgbClr val="FFFFFF"/>
    <a:srgbClr val="014CB7"/>
    <a:srgbClr val="007779"/>
    <a:srgbClr val="2B6B6F"/>
    <a:srgbClr val="4AA3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41" autoAdjust="0"/>
    <p:restoredTop sz="95438" autoAdjust="0"/>
  </p:normalViewPr>
  <p:slideViewPr>
    <p:cSldViewPr>
      <p:cViewPr varScale="1">
        <p:scale>
          <a:sx n="83" d="100"/>
          <a:sy n="83" d="100"/>
        </p:scale>
        <p:origin x="60" y="117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3113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ags" Target="tags/tag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41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41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  <a:t>2024/8/12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386364"/>
            <a:ext cx="2929837" cy="4941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29761" y="9386364"/>
            <a:ext cx="2929837" cy="4941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844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41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41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t>2024/8/12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586537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6117" y="4694039"/>
            <a:ext cx="5408930" cy="44469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386364"/>
            <a:ext cx="2929837" cy="4941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29761" y="9386364"/>
            <a:ext cx="2929837" cy="4941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3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52254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83083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9099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62319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81444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44184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4736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82486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82011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4327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6414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60373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3572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66690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39529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82748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3519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6797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749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8947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8642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1795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4388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3536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311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12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2024/8/12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2024/8/12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1" r:id="rId3"/>
    <p:sldLayoutId id="2147483654" r:id="rId4"/>
    <p:sldLayoutId id="2147483655" r:id="rId5"/>
  </p:sldLayoutIdLst>
  <mc:AlternateContent xmlns:mc="http://schemas.openxmlformats.org/markup-compatibility/2006" xmlns:p14="http://schemas.microsoft.com/office/powerpoint/2010/main">
    <mc:Choice Requires="p14">
      <p:transition spd="slow" p14:dur="1700" advClick="0" advTm="3000">
        <p:fade/>
      </p:transition>
    </mc:Choice>
    <mc:Fallback xmlns="">
      <p:transition spd="slow" advClick="0" advTm="3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4">
            <a:extLst>
              <a:ext uri="{FF2B5EF4-FFF2-40B4-BE49-F238E27FC236}">
                <a16:creationId xmlns:a16="http://schemas.microsoft.com/office/drawing/2014/main" id="{58E242B7-5C54-4A7E-AC24-C41D69A2F5FD}"/>
              </a:ext>
            </a:extLst>
          </p:cNvPr>
          <p:cNvSpPr>
            <a:spLocks/>
          </p:cNvSpPr>
          <p:nvPr/>
        </p:nvSpPr>
        <p:spPr bwMode="auto">
          <a:xfrm>
            <a:off x="98294" y="1151489"/>
            <a:ext cx="2526416" cy="2526416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noFill/>
          <a:ln w="76200">
            <a:solidFill>
              <a:srgbClr val="0B3EA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1" name="Freeform 14">
            <a:extLst>
              <a:ext uri="{FF2B5EF4-FFF2-40B4-BE49-F238E27FC236}">
                <a16:creationId xmlns:a16="http://schemas.microsoft.com/office/drawing/2014/main" id="{1EBEAAF1-5C54-4E8A-9622-51CE82A198CA}"/>
              </a:ext>
            </a:extLst>
          </p:cNvPr>
          <p:cNvSpPr>
            <a:spLocks/>
          </p:cNvSpPr>
          <p:nvPr/>
        </p:nvSpPr>
        <p:spPr bwMode="auto">
          <a:xfrm>
            <a:off x="559257" y="847450"/>
            <a:ext cx="3164460" cy="316446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E9EEF7">
              <a:alpha val="63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5" name="Freeform 14">
            <a:extLst>
              <a:ext uri="{FF2B5EF4-FFF2-40B4-BE49-F238E27FC236}">
                <a16:creationId xmlns:a16="http://schemas.microsoft.com/office/drawing/2014/main" id="{F41BF298-C60F-4548-85E4-1C36EC3D319E}"/>
              </a:ext>
            </a:extLst>
          </p:cNvPr>
          <p:cNvSpPr>
            <a:spLocks/>
          </p:cNvSpPr>
          <p:nvPr/>
        </p:nvSpPr>
        <p:spPr bwMode="auto">
          <a:xfrm>
            <a:off x="4741621" y="-2156494"/>
            <a:ext cx="4143919" cy="4143919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B3EA2">
              <a:alpha val="7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6" name="Freeform 14">
            <a:extLst>
              <a:ext uri="{FF2B5EF4-FFF2-40B4-BE49-F238E27FC236}">
                <a16:creationId xmlns:a16="http://schemas.microsoft.com/office/drawing/2014/main" id="{6B3CE461-D61E-4A52-ABE0-65C57910B443}"/>
              </a:ext>
            </a:extLst>
          </p:cNvPr>
          <p:cNvSpPr>
            <a:spLocks/>
          </p:cNvSpPr>
          <p:nvPr/>
        </p:nvSpPr>
        <p:spPr bwMode="auto">
          <a:xfrm>
            <a:off x="6874534" y="1585779"/>
            <a:ext cx="2269466" cy="2269466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B3EA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7" name="Freeform 14">
            <a:extLst>
              <a:ext uri="{FF2B5EF4-FFF2-40B4-BE49-F238E27FC236}">
                <a16:creationId xmlns:a16="http://schemas.microsoft.com/office/drawing/2014/main" id="{D32BCD48-9DD4-4E36-A80D-725607AC7A4E}"/>
              </a:ext>
            </a:extLst>
          </p:cNvPr>
          <p:cNvSpPr>
            <a:spLocks/>
          </p:cNvSpPr>
          <p:nvPr/>
        </p:nvSpPr>
        <p:spPr bwMode="auto">
          <a:xfrm>
            <a:off x="8118545" y="330164"/>
            <a:ext cx="2269466" cy="2269466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E9EEF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9" name="Freeform 14">
            <a:extLst>
              <a:ext uri="{FF2B5EF4-FFF2-40B4-BE49-F238E27FC236}">
                <a16:creationId xmlns:a16="http://schemas.microsoft.com/office/drawing/2014/main" id="{A1401077-3E2B-4BD0-A324-016AE7E1885C}"/>
              </a:ext>
            </a:extLst>
          </p:cNvPr>
          <p:cNvSpPr>
            <a:spLocks/>
          </p:cNvSpPr>
          <p:nvPr/>
        </p:nvSpPr>
        <p:spPr bwMode="auto">
          <a:xfrm>
            <a:off x="7668344" y="4011910"/>
            <a:ext cx="739476" cy="739476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E9EEF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FDE7BC24-C0F3-42F2-BF71-5619507BFFF3}"/>
              </a:ext>
            </a:extLst>
          </p:cNvPr>
          <p:cNvGrpSpPr/>
          <p:nvPr/>
        </p:nvGrpSpPr>
        <p:grpSpPr>
          <a:xfrm>
            <a:off x="1256334" y="1701027"/>
            <a:ext cx="6964718" cy="3081429"/>
            <a:chOff x="2132804" y="956294"/>
            <a:chExt cx="5988424" cy="2640076"/>
          </a:xfrm>
        </p:grpSpPr>
        <p:sp>
          <p:nvSpPr>
            <p:cNvPr id="32" name="TextBox 7">
              <a:extLst>
                <a:ext uri="{FF2B5EF4-FFF2-40B4-BE49-F238E27FC236}">
                  <a16:creationId xmlns:a16="http://schemas.microsoft.com/office/drawing/2014/main" id="{55EC4C5B-5F50-4717-89D6-B725B59B8B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7839" y="956294"/>
              <a:ext cx="5983389" cy="16619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marL="0" lvl="0" algn="ctr"/>
              <a:r>
                <a:rPr lang="ru-RU" sz="5400" b="1" i="0" u="none" dirty="0">
                  <a:solidFill>
                    <a:srgbClr val="0B3EA2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ПРОГРАММА РАЗВИТИЯ</a:t>
              </a:r>
              <a:endParaRPr lang="en-US" sz="5400" b="1" i="0" u="none" dirty="0">
                <a:solidFill>
                  <a:srgbClr val="0B3EA2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33" name="TextBox 7">
              <a:extLst>
                <a:ext uri="{FF2B5EF4-FFF2-40B4-BE49-F238E27FC236}">
                  <a16:creationId xmlns:a16="http://schemas.microsoft.com/office/drawing/2014/main" id="{36F0BDF8-DD37-4818-A5D1-0854681A5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2804" y="2330640"/>
              <a:ext cx="5983389" cy="12657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marL="0" lvl="0" algn="ctr"/>
              <a:r>
                <a:rPr lang="ru-RU" sz="2400" b="0" i="0" u="none" dirty="0">
                  <a:solidFill>
                    <a:srgbClr val="262626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ГБОУ СПО ЛНР </a:t>
              </a:r>
            </a:p>
            <a:p>
              <a:pPr marL="0" lvl="0" algn="ctr"/>
              <a:r>
                <a:rPr lang="ru-RU" sz="2400" b="1" dirty="0">
                  <a:solidFill>
                    <a:srgbClr val="262626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«КРАСНОЛУЧСКИЙ КОЛЛЕДЖ ТЕХНОЛОГИИ СТРОИТЕЛЬСТВА И ПРИКЛАДНОГО ИСКУССТВА»</a:t>
              </a:r>
            </a:p>
            <a:p>
              <a:pPr marL="0" lvl="0" algn="ctr"/>
              <a:r>
                <a:rPr lang="ru-RU" sz="2400" b="1" dirty="0">
                  <a:solidFill>
                    <a:srgbClr val="0B3EA2"/>
                  </a:solidFill>
                  <a:latin typeface="Century Gothic" panose="020B0502020202020204" pitchFamily="34" charset="0"/>
                  <a:cs typeface="Segoe UI Light" panose="020B0502040204020203" pitchFamily="34" charset="0"/>
                </a:rPr>
                <a:t>на период до 2027 года</a:t>
              </a:r>
              <a:endParaRPr lang="en-US" sz="2400" b="1" dirty="0">
                <a:solidFill>
                  <a:srgbClr val="0B3EA2"/>
                </a:solidFill>
                <a:latin typeface="Century Gothic" panose="020B0502020202020204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11" name="Rectangle 222">
            <a:extLst>
              <a:ext uri="{FF2B5EF4-FFF2-40B4-BE49-F238E27FC236}">
                <a16:creationId xmlns:a16="http://schemas.microsoft.com/office/drawing/2014/main" id="{91BEE890-5C05-4D1B-92E3-66594354FFA6}"/>
              </a:ext>
            </a:extLst>
          </p:cNvPr>
          <p:cNvSpPr/>
          <p:nvPr/>
        </p:nvSpPr>
        <p:spPr>
          <a:xfrm>
            <a:off x="6839765" y="4919387"/>
            <a:ext cx="2635460" cy="247252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marL="0" lvl="0" algn="ctr"/>
            <a:r>
              <a:rPr lang="ru-RU" sz="1050" b="1" dirty="0">
                <a:solidFill>
                  <a:srgbClr val="0B3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Докладчик РОДЧЕНКО В.В.</a:t>
            </a:r>
            <a:endParaRPr lang="en-US" sz="1050" b="1" i="0" u="none" dirty="0">
              <a:solidFill>
                <a:srgbClr val="0B3E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11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5" grpId="0" animBg="1"/>
      <p:bldP spid="26" grpId="0" animBg="1"/>
      <p:bldP spid="27" grpId="0" animBg="1"/>
      <p:bldP spid="2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83C7B9A7-D1DD-4550-8BC0-E367CEC77F89}"/>
              </a:ext>
            </a:extLst>
          </p:cNvPr>
          <p:cNvGrpSpPr/>
          <p:nvPr/>
        </p:nvGrpSpPr>
        <p:grpSpPr>
          <a:xfrm>
            <a:off x="611560" y="1970029"/>
            <a:ext cx="8066396" cy="847049"/>
            <a:chOff x="539749" y="1223515"/>
            <a:chExt cx="8066396" cy="847049"/>
          </a:xfrm>
        </p:grpSpPr>
        <p:sp>
          <p:nvSpPr>
            <p:cNvPr id="4" name="Rectangle 19">
              <a:extLst>
                <a:ext uri="{FF2B5EF4-FFF2-40B4-BE49-F238E27FC236}">
                  <a16:creationId xmlns:a16="http://schemas.microsoft.com/office/drawing/2014/main" id="{03C32692-AEE0-4B0F-89B4-7F520CEEF475}"/>
                </a:ext>
              </a:extLst>
            </p:cNvPr>
            <p:cNvSpPr/>
            <p:nvPr/>
          </p:nvSpPr>
          <p:spPr>
            <a:xfrm>
              <a:off x="539749" y="1675648"/>
              <a:ext cx="3528390" cy="394916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marL="0" lvl="0"/>
              <a:r>
                <a:rPr lang="ru-RU" sz="930" b="0" i="0" u="none" dirty="0">
                  <a:solidFill>
                    <a:srgbClr val="808080"/>
                  </a:solidFill>
                  <a:latin typeface="Montserrat SemiBold" panose="00000700000000000000" pitchFamily="2" charset="0"/>
                </a:rPr>
                <a:t>Например, использование ИИ в образовании</a:t>
              </a:r>
              <a:endParaRPr lang="en-US" sz="930" b="0" i="0" u="none" dirty="0">
                <a:solidFill>
                  <a:srgbClr val="808080"/>
                </a:solidFill>
                <a:latin typeface="Montserrat SemiBold" panose="00000700000000000000" pitchFamily="2" charset="0"/>
              </a:endParaRPr>
            </a:p>
          </p:txBody>
        </p:sp>
        <p:sp>
          <p:nvSpPr>
            <p:cNvPr id="8" name="Arrow: Right 25">
              <a:extLst>
                <a:ext uri="{FF2B5EF4-FFF2-40B4-BE49-F238E27FC236}">
                  <a16:creationId xmlns:a16="http://schemas.microsoft.com/office/drawing/2014/main" id="{85631605-965B-417C-99CE-34F4744C8510}"/>
                </a:ext>
              </a:extLst>
            </p:cNvPr>
            <p:cNvSpPr/>
            <p:nvPr/>
          </p:nvSpPr>
          <p:spPr>
            <a:xfrm>
              <a:off x="539749" y="1223515"/>
              <a:ext cx="8066396" cy="625841"/>
            </a:xfrm>
            <a:prstGeom prst="rightArrow">
              <a:avLst/>
            </a:prstGeom>
            <a:solidFill>
              <a:srgbClr val="0B3E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92500" lnSpcReduction="10000"/>
            </a:bodyPr>
            <a:lstStyle/>
            <a:p>
              <a:pPr marL="0" lvl="0" algn="l"/>
              <a:r>
                <a:rPr lang="ru-RU" sz="1670" b="0" i="0" u="none" dirty="0">
                  <a:solidFill>
                    <a:srgbClr val="FFFFFF"/>
                  </a:solidFill>
                  <a:latin typeface="Montserrat SemiBold" panose="00000700000000000000" pitchFamily="2" charset="0"/>
                </a:rPr>
                <a:t>Внедрение новых методик преподавания</a:t>
              </a:r>
              <a:endParaRPr lang="en-US" sz="1670" b="0" i="0" u="none" dirty="0">
                <a:solidFill>
                  <a:srgbClr val="FFFFFF"/>
                </a:solidFill>
                <a:latin typeface="Montserrat SemiBold" panose="00000700000000000000" pitchFamily="2" charset="0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7CCF92D4-ABBF-4CE7-90BB-D87917A4F6ED}"/>
              </a:ext>
            </a:extLst>
          </p:cNvPr>
          <p:cNvGrpSpPr/>
          <p:nvPr/>
        </p:nvGrpSpPr>
        <p:grpSpPr>
          <a:xfrm>
            <a:off x="2123728" y="2601769"/>
            <a:ext cx="6554233" cy="852945"/>
            <a:chOff x="2051917" y="1855255"/>
            <a:chExt cx="6554233" cy="852945"/>
          </a:xfrm>
        </p:grpSpPr>
        <p:sp>
          <p:nvSpPr>
            <p:cNvPr id="5" name="Rectangle 20">
              <a:extLst>
                <a:ext uri="{FF2B5EF4-FFF2-40B4-BE49-F238E27FC236}">
                  <a16:creationId xmlns:a16="http://schemas.microsoft.com/office/drawing/2014/main" id="{042D4C79-ADC5-4ED6-BA04-EB6CE7781A50}"/>
                </a:ext>
              </a:extLst>
            </p:cNvPr>
            <p:cNvSpPr/>
            <p:nvPr/>
          </p:nvSpPr>
          <p:spPr>
            <a:xfrm>
              <a:off x="2051917" y="2313284"/>
              <a:ext cx="4682021" cy="394916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marL="0" lvl="0"/>
              <a:r>
                <a:rPr lang="ru-RU" sz="930" b="0" i="0" u="none" dirty="0">
                  <a:solidFill>
                    <a:srgbClr val="808080"/>
                  </a:solidFill>
                  <a:latin typeface="Montserrat SemiBold" panose="00000700000000000000" pitchFamily="2" charset="0"/>
                </a:rPr>
                <a:t>Здоровьесберегающие технологии, исследовательская работа и т.д.</a:t>
              </a:r>
              <a:endParaRPr lang="en-US" sz="930" b="0" i="0" u="none" dirty="0">
                <a:solidFill>
                  <a:srgbClr val="808080"/>
                </a:solidFill>
                <a:latin typeface="Montserrat SemiBold" panose="00000700000000000000" pitchFamily="2" charset="0"/>
              </a:endParaRPr>
            </a:p>
          </p:txBody>
        </p:sp>
        <p:sp>
          <p:nvSpPr>
            <p:cNvPr id="9" name="Arrow: Right 26">
              <a:extLst>
                <a:ext uri="{FF2B5EF4-FFF2-40B4-BE49-F238E27FC236}">
                  <a16:creationId xmlns:a16="http://schemas.microsoft.com/office/drawing/2014/main" id="{9647FFD5-1EE1-4923-BDD4-4F628BF11C21}"/>
                </a:ext>
              </a:extLst>
            </p:cNvPr>
            <p:cNvSpPr/>
            <p:nvPr/>
          </p:nvSpPr>
          <p:spPr>
            <a:xfrm>
              <a:off x="2123926" y="1855255"/>
              <a:ext cx="6482224" cy="625841"/>
            </a:xfrm>
            <a:prstGeom prst="rightArrow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92500" lnSpcReduction="10000"/>
            </a:bodyPr>
            <a:lstStyle/>
            <a:p>
              <a:pPr marL="0" lvl="0" algn="l"/>
              <a:r>
                <a:rPr lang="ru-RU" sz="1670" b="0" i="0" u="none" dirty="0">
                  <a:solidFill>
                    <a:srgbClr val="FFFFFF"/>
                  </a:solidFill>
                  <a:latin typeface="Montserrat SemiBold" panose="00000700000000000000" pitchFamily="2" charset="0"/>
                </a:rPr>
                <a:t>Внедрение эффективных образовательных технологий</a:t>
              </a:r>
              <a:endParaRPr lang="en-US" sz="1670" b="0" i="0" u="none" dirty="0">
                <a:solidFill>
                  <a:srgbClr val="FFFFFF"/>
                </a:solidFill>
                <a:latin typeface="Montserrat SemiBold" panose="00000700000000000000" pitchFamily="2" charset="0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9530AF9B-3DA4-4F8A-9841-3251D17BDD0B}"/>
              </a:ext>
            </a:extLst>
          </p:cNvPr>
          <p:cNvGrpSpPr/>
          <p:nvPr/>
        </p:nvGrpSpPr>
        <p:grpSpPr>
          <a:xfrm>
            <a:off x="3491880" y="3233507"/>
            <a:ext cx="5186078" cy="847048"/>
            <a:chOff x="3420069" y="2486993"/>
            <a:chExt cx="5186078" cy="847048"/>
          </a:xfrm>
        </p:grpSpPr>
        <p:sp>
          <p:nvSpPr>
            <p:cNvPr id="6" name="Rectangle 23">
              <a:extLst>
                <a:ext uri="{FF2B5EF4-FFF2-40B4-BE49-F238E27FC236}">
                  <a16:creationId xmlns:a16="http://schemas.microsoft.com/office/drawing/2014/main" id="{C68BAF46-9DF1-483D-B690-7D1F22A1ED31}"/>
                </a:ext>
              </a:extLst>
            </p:cNvPr>
            <p:cNvSpPr/>
            <p:nvPr/>
          </p:nvSpPr>
          <p:spPr>
            <a:xfrm>
              <a:off x="3420069" y="2939125"/>
              <a:ext cx="4690514" cy="394916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marL="0" lvl="0" algn="ctr"/>
              <a:r>
                <a:rPr lang="ru-RU" sz="930" b="0" i="0" u="none" dirty="0">
                  <a:solidFill>
                    <a:srgbClr val="808080"/>
                  </a:solidFill>
                  <a:latin typeface="Montserrat SemiBold" panose="00000700000000000000" pitchFamily="2" charset="0"/>
                </a:rPr>
                <a:t>А также увеличение количества педагогов с высокими категориями</a:t>
              </a:r>
              <a:endParaRPr lang="en-US" sz="930" b="0" i="0" u="none" dirty="0">
                <a:solidFill>
                  <a:srgbClr val="808080"/>
                </a:solidFill>
                <a:latin typeface="Montserrat SemiBold" panose="00000700000000000000" pitchFamily="2" charset="0"/>
              </a:endParaRPr>
            </a:p>
          </p:txBody>
        </p:sp>
        <p:sp>
          <p:nvSpPr>
            <p:cNvPr id="10" name="Arrow: Right 27">
              <a:extLst>
                <a:ext uri="{FF2B5EF4-FFF2-40B4-BE49-F238E27FC236}">
                  <a16:creationId xmlns:a16="http://schemas.microsoft.com/office/drawing/2014/main" id="{C91D8AE2-90CF-4406-8DC7-B140711C8783}"/>
                </a:ext>
              </a:extLst>
            </p:cNvPr>
            <p:cNvSpPr/>
            <p:nvPr/>
          </p:nvSpPr>
          <p:spPr>
            <a:xfrm>
              <a:off x="3564085" y="2486993"/>
              <a:ext cx="5042062" cy="625841"/>
            </a:xfrm>
            <a:prstGeom prst="rightArrow">
              <a:avLst/>
            </a:prstGeom>
            <a:solidFill>
              <a:srgbClr val="0B3E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92500" lnSpcReduction="10000"/>
            </a:bodyPr>
            <a:lstStyle/>
            <a:p>
              <a:pPr marL="0" lvl="0" algn="l"/>
              <a:r>
                <a:rPr lang="ru-RU" sz="1670" b="0" i="0" u="none" dirty="0">
                  <a:solidFill>
                    <a:srgbClr val="FFFFFF"/>
                  </a:solidFill>
                  <a:latin typeface="Montserrat SemiBold" panose="00000700000000000000" pitchFamily="2" charset="0"/>
                </a:rPr>
                <a:t>Повышение квалификации педагогов</a:t>
              </a:r>
              <a:endParaRPr lang="en-US" sz="1670" b="0" i="0" u="none" dirty="0">
                <a:solidFill>
                  <a:srgbClr val="FFFFFF"/>
                </a:solidFill>
                <a:latin typeface="Montserrat SemiBold" panose="00000700000000000000" pitchFamily="2" charset="0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291497A7-5BDE-4AE4-BF95-FE5201CC0009}"/>
              </a:ext>
            </a:extLst>
          </p:cNvPr>
          <p:cNvGrpSpPr/>
          <p:nvPr/>
        </p:nvGrpSpPr>
        <p:grpSpPr>
          <a:xfrm>
            <a:off x="5220072" y="3865246"/>
            <a:ext cx="3457887" cy="861116"/>
            <a:chOff x="5148261" y="3118732"/>
            <a:chExt cx="3457887" cy="861116"/>
          </a:xfrm>
        </p:grpSpPr>
        <p:sp>
          <p:nvSpPr>
            <p:cNvPr id="7" name="Rectangle 24">
              <a:extLst>
                <a:ext uri="{FF2B5EF4-FFF2-40B4-BE49-F238E27FC236}">
                  <a16:creationId xmlns:a16="http://schemas.microsoft.com/office/drawing/2014/main" id="{B70C9955-BBE1-4F4D-A2B1-AF9F47A4F157}"/>
                </a:ext>
              </a:extLst>
            </p:cNvPr>
            <p:cNvSpPr/>
            <p:nvPr/>
          </p:nvSpPr>
          <p:spPr>
            <a:xfrm>
              <a:off x="5148261" y="3584932"/>
              <a:ext cx="3034328" cy="394916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marL="0" lvl="0"/>
              <a:r>
                <a:rPr lang="ru-RU" sz="930" b="0" i="0" u="none" dirty="0">
                  <a:solidFill>
                    <a:srgbClr val="808080"/>
                  </a:solidFill>
                  <a:latin typeface="Montserrat SemiBold" panose="00000700000000000000" pitchFamily="2" charset="0"/>
                </a:rPr>
                <a:t>Ежегодная модернизация оборудования</a:t>
              </a:r>
              <a:endParaRPr lang="en-US" sz="930" b="0" i="0" u="none" dirty="0">
                <a:solidFill>
                  <a:srgbClr val="808080"/>
                </a:solidFill>
                <a:latin typeface="Montserrat SemiBold" panose="00000700000000000000" pitchFamily="2" charset="0"/>
              </a:endParaRPr>
            </a:p>
          </p:txBody>
        </p:sp>
        <p:sp>
          <p:nvSpPr>
            <p:cNvPr id="11" name="Arrow: Right 28">
              <a:extLst>
                <a:ext uri="{FF2B5EF4-FFF2-40B4-BE49-F238E27FC236}">
                  <a16:creationId xmlns:a16="http://schemas.microsoft.com/office/drawing/2014/main" id="{8500C88C-760A-4071-85E5-E6CECB11DBB8}"/>
                </a:ext>
              </a:extLst>
            </p:cNvPr>
            <p:cNvSpPr/>
            <p:nvPr/>
          </p:nvSpPr>
          <p:spPr>
            <a:xfrm>
              <a:off x="5220269" y="3118732"/>
              <a:ext cx="3385879" cy="625841"/>
            </a:xfrm>
            <a:prstGeom prst="rightArrow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92500" lnSpcReduction="10000"/>
            </a:bodyPr>
            <a:lstStyle/>
            <a:p>
              <a:pPr marL="0" lvl="0" algn="l"/>
              <a:r>
                <a:rPr lang="ru-RU" sz="1670" b="0" i="0" u="none" dirty="0">
                  <a:solidFill>
                    <a:srgbClr val="FFFFFF"/>
                  </a:solidFill>
                  <a:latin typeface="Montserrat SemiBold" panose="00000700000000000000" pitchFamily="2" charset="0"/>
                </a:rPr>
                <a:t>Улучшение МТБ</a:t>
              </a:r>
              <a:endParaRPr lang="en-US" sz="1670" b="0" i="0" u="none" dirty="0">
                <a:solidFill>
                  <a:srgbClr val="FFFFFF"/>
                </a:solidFill>
                <a:latin typeface="Montserrat SemiBold" panose="00000700000000000000" pitchFamily="2" charset="0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5B4938BB-947D-4EF1-A41F-28E30B2F00D6}"/>
              </a:ext>
            </a:extLst>
          </p:cNvPr>
          <p:cNvGrpSpPr/>
          <p:nvPr/>
        </p:nvGrpSpPr>
        <p:grpSpPr>
          <a:xfrm>
            <a:off x="183893" y="197685"/>
            <a:ext cx="8276539" cy="772165"/>
            <a:chOff x="0" y="112514"/>
            <a:chExt cx="8276539" cy="772165"/>
          </a:xfrm>
        </p:grpSpPr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78796224-326C-492F-9B86-5680A5F700D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12514"/>
              <a:ext cx="771874" cy="772165"/>
            </a:xfrm>
            <a:custGeom>
              <a:avLst/>
              <a:gdLst>
                <a:gd name="T0" fmla="*/ 1045 w 2233"/>
                <a:gd name="T1" fmla="*/ 39 h 2233"/>
                <a:gd name="T2" fmla="*/ 1188 w 2233"/>
                <a:gd name="T3" fmla="*/ 39 h 2233"/>
                <a:gd name="T4" fmla="*/ 2193 w 2233"/>
                <a:gd name="T5" fmla="*/ 1044 h 2233"/>
                <a:gd name="T6" fmla="*/ 2193 w 2233"/>
                <a:gd name="T7" fmla="*/ 1188 h 2233"/>
                <a:gd name="T8" fmla="*/ 1188 w 2233"/>
                <a:gd name="T9" fmla="*/ 2193 h 2233"/>
                <a:gd name="T10" fmla="*/ 1045 w 2233"/>
                <a:gd name="T11" fmla="*/ 2193 h 2233"/>
                <a:gd name="T12" fmla="*/ 40 w 2233"/>
                <a:gd name="T13" fmla="*/ 1188 h 2233"/>
                <a:gd name="T14" fmla="*/ 40 w 2233"/>
                <a:gd name="T15" fmla="*/ 1044 h 2233"/>
                <a:gd name="T16" fmla="*/ 1045 w 2233"/>
                <a:gd name="T17" fmla="*/ 39 h 2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33" h="2233">
                  <a:moveTo>
                    <a:pt x="1045" y="39"/>
                  </a:moveTo>
                  <a:cubicBezTo>
                    <a:pt x="1084" y="0"/>
                    <a:pt x="1149" y="0"/>
                    <a:pt x="1188" y="39"/>
                  </a:cubicBezTo>
                  <a:cubicBezTo>
                    <a:pt x="2193" y="1044"/>
                    <a:pt x="2193" y="1044"/>
                    <a:pt x="2193" y="1044"/>
                  </a:cubicBezTo>
                  <a:cubicBezTo>
                    <a:pt x="2233" y="1084"/>
                    <a:pt x="2233" y="1148"/>
                    <a:pt x="2193" y="1188"/>
                  </a:cubicBezTo>
                  <a:cubicBezTo>
                    <a:pt x="1188" y="2193"/>
                    <a:pt x="1188" y="2193"/>
                    <a:pt x="1188" y="2193"/>
                  </a:cubicBezTo>
                  <a:cubicBezTo>
                    <a:pt x="1149" y="2233"/>
                    <a:pt x="1084" y="2233"/>
                    <a:pt x="1045" y="2193"/>
                  </a:cubicBezTo>
                  <a:cubicBezTo>
                    <a:pt x="40" y="1188"/>
                    <a:pt x="40" y="1188"/>
                    <a:pt x="40" y="1188"/>
                  </a:cubicBezTo>
                  <a:cubicBezTo>
                    <a:pt x="0" y="1148"/>
                    <a:pt x="0" y="1084"/>
                    <a:pt x="40" y="1044"/>
                  </a:cubicBezTo>
                  <a:cubicBezTo>
                    <a:pt x="1045" y="39"/>
                    <a:pt x="1045" y="39"/>
                    <a:pt x="1045" y="39"/>
                  </a:cubicBezTo>
                </a:path>
              </a:pathLst>
            </a:custGeom>
            <a:solidFill>
              <a:srgbClr val="E2E9F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3E704CD7-C1CB-42FF-98B8-C3A131265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56" y="267494"/>
              <a:ext cx="462206" cy="462206"/>
            </a:xfrm>
            <a:custGeom>
              <a:avLst/>
              <a:gdLst>
                <a:gd name="T0" fmla="*/ 618 w 1320"/>
                <a:gd name="T1" fmla="*/ 24 h 1320"/>
                <a:gd name="T2" fmla="*/ 703 w 1320"/>
                <a:gd name="T3" fmla="*/ 24 h 1320"/>
                <a:gd name="T4" fmla="*/ 1297 w 1320"/>
                <a:gd name="T5" fmla="*/ 618 h 1320"/>
                <a:gd name="T6" fmla="*/ 1297 w 1320"/>
                <a:gd name="T7" fmla="*/ 702 h 1320"/>
                <a:gd name="T8" fmla="*/ 703 w 1320"/>
                <a:gd name="T9" fmla="*/ 1296 h 1320"/>
                <a:gd name="T10" fmla="*/ 618 w 1320"/>
                <a:gd name="T11" fmla="*/ 1296 h 1320"/>
                <a:gd name="T12" fmla="*/ 24 w 1320"/>
                <a:gd name="T13" fmla="*/ 702 h 1320"/>
                <a:gd name="T14" fmla="*/ 24 w 1320"/>
                <a:gd name="T15" fmla="*/ 618 h 1320"/>
                <a:gd name="T16" fmla="*/ 618 w 1320"/>
                <a:gd name="T17" fmla="*/ 24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0" h="1320">
                  <a:moveTo>
                    <a:pt x="618" y="24"/>
                  </a:moveTo>
                  <a:cubicBezTo>
                    <a:pt x="641" y="0"/>
                    <a:pt x="679" y="0"/>
                    <a:pt x="703" y="24"/>
                  </a:cubicBezTo>
                  <a:cubicBezTo>
                    <a:pt x="1297" y="618"/>
                    <a:pt x="1297" y="618"/>
                    <a:pt x="1297" y="618"/>
                  </a:cubicBezTo>
                  <a:cubicBezTo>
                    <a:pt x="1320" y="641"/>
                    <a:pt x="1320" y="679"/>
                    <a:pt x="1297" y="702"/>
                  </a:cubicBezTo>
                  <a:cubicBezTo>
                    <a:pt x="703" y="1296"/>
                    <a:pt x="703" y="1296"/>
                    <a:pt x="703" y="1296"/>
                  </a:cubicBezTo>
                  <a:cubicBezTo>
                    <a:pt x="679" y="1320"/>
                    <a:pt x="641" y="1320"/>
                    <a:pt x="618" y="1296"/>
                  </a:cubicBezTo>
                  <a:cubicBezTo>
                    <a:pt x="24" y="702"/>
                    <a:pt x="24" y="702"/>
                    <a:pt x="24" y="702"/>
                  </a:cubicBezTo>
                  <a:cubicBezTo>
                    <a:pt x="0" y="679"/>
                    <a:pt x="0" y="641"/>
                    <a:pt x="24" y="618"/>
                  </a:cubicBezTo>
                  <a:lnTo>
                    <a:pt x="618" y="24"/>
                  </a:lnTo>
                  <a:close/>
                </a:path>
              </a:pathLst>
            </a:custGeom>
            <a:solidFill>
              <a:srgbClr val="0B3EA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Title 1">
              <a:extLst>
                <a:ext uri="{FF2B5EF4-FFF2-40B4-BE49-F238E27FC236}">
                  <a16:creationId xmlns:a16="http://schemas.microsoft.com/office/drawing/2014/main" id="{5E7B1FC2-B3F7-4C20-B402-8D7CB967C1A0}"/>
                </a:ext>
              </a:extLst>
            </p:cNvPr>
            <p:cNvSpPr txBox="1">
              <a:spLocks/>
            </p:cNvSpPr>
            <p:nvPr/>
          </p:nvSpPr>
          <p:spPr>
            <a:xfrm>
              <a:off x="980601" y="331967"/>
              <a:ext cx="7295938" cy="379477"/>
            </a:xfrm>
            <a:prstGeom prst="rect">
              <a:avLst/>
            </a:prstGeom>
          </p:spPr>
          <p:txBody>
            <a:bodyPr lIns="0" rIns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3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anose="020B0306030504020204" pitchFamily="34" charset="0"/>
                </a:defRPr>
              </a:lvl1pPr>
            </a:lstStyle>
            <a:p>
              <a:pPr algn="l"/>
              <a:r>
                <a:rPr lang="ru-RU" sz="1400" b="1" dirty="0">
                  <a:solidFill>
                    <a:srgbClr val="0B3EA2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Модернизация образовательного процесса</a:t>
              </a:r>
              <a:endParaRPr lang="en-US" sz="1400" b="1" dirty="0">
                <a:solidFill>
                  <a:srgbClr val="0B3EA2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9C18DD48-B5CB-4DEC-BD3D-B5BF0D0AFE15}"/>
              </a:ext>
            </a:extLst>
          </p:cNvPr>
          <p:cNvSpPr txBox="1">
            <a:spLocks/>
          </p:cNvSpPr>
          <p:nvPr/>
        </p:nvSpPr>
        <p:spPr>
          <a:xfrm>
            <a:off x="586471" y="1031911"/>
            <a:ext cx="7295938" cy="67864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ru-RU" sz="1400" b="1" dirty="0">
                <a:solidFill>
                  <a:srgbClr val="0B3EA2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ЦЕЛЬ: </a:t>
            </a:r>
            <a:r>
              <a:rPr lang="ru-RU" sz="1400" b="1" i="1" dirty="0">
                <a:solidFill>
                  <a:srgbClr val="0B3EA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Повышение качества преподавания с учётом стратегических направлений (вызовов) развития системы среднего профессионального образования</a:t>
            </a:r>
            <a:endParaRPr lang="en-US" sz="1400" b="1" i="1" dirty="0">
              <a:solidFill>
                <a:srgbClr val="0B3EA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D6C3FB8E-C1B3-484D-B543-ED2D2AC85CB3}"/>
              </a:ext>
            </a:extLst>
          </p:cNvPr>
          <p:cNvSpPr txBox="1">
            <a:spLocks/>
          </p:cNvSpPr>
          <p:nvPr/>
        </p:nvSpPr>
        <p:spPr>
          <a:xfrm>
            <a:off x="606494" y="1606035"/>
            <a:ext cx="7295938" cy="67864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ru-RU" sz="1400" b="1" dirty="0">
                <a:solidFill>
                  <a:srgbClr val="0B3EA2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ЗАДАЧИ:</a:t>
            </a:r>
            <a:endParaRPr lang="en-US" sz="1400" b="1" i="1" dirty="0">
              <a:solidFill>
                <a:srgbClr val="0B3EA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18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4">
            <a:extLst>
              <a:ext uri="{FF2B5EF4-FFF2-40B4-BE49-F238E27FC236}">
                <a16:creationId xmlns:a16="http://schemas.microsoft.com/office/drawing/2014/main" id="{27ABA312-9C55-481F-8E86-C5C3794774C3}"/>
              </a:ext>
            </a:extLst>
          </p:cNvPr>
          <p:cNvSpPr>
            <a:spLocks/>
          </p:cNvSpPr>
          <p:nvPr/>
        </p:nvSpPr>
        <p:spPr bwMode="auto">
          <a:xfrm>
            <a:off x="861084" y="990545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E9EEF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3DD4B7E-9D15-4573-A4EA-F4B29F0E0E5D}"/>
              </a:ext>
            </a:extLst>
          </p:cNvPr>
          <p:cNvSpPr/>
          <p:nvPr/>
        </p:nvSpPr>
        <p:spPr>
          <a:xfrm>
            <a:off x="1475656" y="1634980"/>
            <a:ext cx="16228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200" spc="300" dirty="0">
                <a:solidFill>
                  <a:srgbClr val="0B3EA2"/>
                </a:solidFill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04</a:t>
            </a:r>
            <a:endParaRPr lang="zh-CN" altLang="en-US" sz="7200" spc="300" dirty="0">
              <a:solidFill>
                <a:srgbClr val="0B3EA2"/>
              </a:solidFill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3" name="Freeform 14">
            <a:extLst>
              <a:ext uri="{FF2B5EF4-FFF2-40B4-BE49-F238E27FC236}">
                <a16:creationId xmlns:a16="http://schemas.microsoft.com/office/drawing/2014/main" id="{62D664A9-D52B-48FD-B63E-C2E7C3CAC891}"/>
              </a:ext>
            </a:extLst>
          </p:cNvPr>
          <p:cNvSpPr>
            <a:spLocks/>
          </p:cNvSpPr>
          <p:nvPr/>
        </p:nvSpPr>
        <p:spPr bwMode="auto">
          <a:xfrm>
            <a:off x="-1332656" y="3063620"/>
            <a:ext cx="3998936" cy="3998936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E9EEF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5B9A3EF9-3ED0-4364-9CB9-35279AC38434}"/>
              </a:ext>
            </a:extLst>
          </p:cNvPr>
          <p:cNvSpPr>
            <a:spLocks/>
          </p:cNvSpPr>
          <p:nvPr/>
        </p:nvSpPr>
        <p:spPr bwMode="auto">
          <a:xfrm>
            <a:off x="8056266" y="2496393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B3EA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7" name="Freeform 8">
            <a:extLst>
              <a:ext uri="{FF2B5EF4-FFF2-40B4-BE49-F238E27FC236}">
                <a16:creationId xmlns:a16="http://schemas.microsoft.com/office/drawing/2014/main" id="{DEAD09C7-F5D1-4ECD-BE07-6A2DAC1C72C5}"/>
              </a:ext>
            </a:extLst>
          </p:cNvPr>
          <p:cNvSpPr>
            <a:spLocks/>
          </p:cNvSpPr>
          <p:nvPr/>
        </p:nvSpPr>
        <p:spPr bwMode="auto">
          <a:xfrm>
            <a:off x="4854277" y="3183633"/>
            <a:ext cx="4210051" cy="4211638"/>
          </a:xfrm>
          <a:custGeom>
            <a:avLst/>
            <a:gdLst>
              <a:gd name="T0" fmla="*/ 1045 w 2233"/>
              <a:gd name="T1" fmla="*/ 39 h 2233"/>
              <a:gd name="T2" fmla="*/ 1188 w 2233"/>
              <a:gd name="T3" fmla="*/ 39 h 2233"/>
              <a:gd name="T4" fmla="*/ 2193 w 2233"/>
              <a:gd name="T5" fmla="*/ 1044 h 2233"/>
              <a:gd name="T6" fmla="*/ 2193 w 2233"/>
              <a:gd name="T7" fmla="*/ 1188 h 2233"/>
              <a:gd name="T8" fmla="*/ 1188 w 2233"/>
              <a:gd name="T9" fmla="*/ 2193 h 2233"/>
              <a:gd name="T10" fmla="*/ 1045 w 2233"/>
              <a:gd name="T11" fmla="*/ 2193 h 2233"/>
              <a:gd name="T12" fmla="*/ 40 w 2233"/>
              <a:gd name="T13" fmla="*/ 1188 h 2233"/>
              <a:gd name="T14" fmla="*/ 40 w 2233"/>
              <a:gd name="T15" fmla="*/ 1044 h 2233"/>
              <a:gd name="T16" fmla="*/ 1045 w 2233"/>
              <a:gd name="T17" fmla="*/ 39 h 2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33" h="2233">
                <a:moveTo>
                  <a:pt x="1045" y="39"/>
                </a:moveTo>
                <a:cubicBezTo>
                  <a:pt x="1084" y="0"/>
                  <a:pt x="1149" y="0"/>
                  <a:pt x="1188" y="39"/>
                </a:cubicBezTo>
                <a:cubicBezTo>
                  <a:pt x="2193" y="1044"/>
                  <a:pt x="2193" y="1044"/>
                  <a:pt x="2193" y="1044"/>
                </a:cubicBezTo>
                <a:cubicBezTo>
                  <a:pt x="2233" y="1084"/>
                  <a:pt x="2233" y="1148"/>
                  <a:pt x="2193" y="1188"/>
                </a:cubicBezTo>
                <a:cubicBezTo>
                  <a:pt x="1188" y="2193"/>
                  <a:pt x="1188" y="2193"/>
                  <a:pt x="1188" y="2193"/>
                </a:cubicBezTo>
                <a:cubicBezTo>
                  <a:pt x="1149" y="2233"/>
                  <a:pt x="1084" y="2233"/>
                  <a:pt x="1045" y="2193"/>
                </a:cubicBezTo>
                <a:cubicBezTo>
                  <a:pt x="40" y="1188"/>
                  <a:pt x="40" y="1188"/>
                  <a:pt x="40" y="1188"/>
                </a:cubicBezTo>
                <a:cubicBezTo>
                  <a:pt x="0" y="1148"/>
                  <a:pt x="0" y="1084"/>
                  <a:pt x="40" y="1044"/>
                </a:cubicBezTo>
                <a:cubicBezTo>
                  <a:pt x="1045" y="39"/>
                  <a:pt x="1045" y="39"/>
                  <a:pt x="1045" y="39"/>
                </a:cubicBezTo>
              </a:path>
            </a:pathLst>
          </a:custGeom>
          <a:solidFill>
            <a:srgbClr val="E9EEF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5AB7A30B-B1C8-48B4-8627-08B11765C26A}"/>
              </a:ext>
            </a:extLst>
          </p:cNvPr>
          <p:cNvSpPr>
            <a:spLocks/>
          </p:cNvSpPr>
          <p:nvPr/>
        </p:nvSpPr>
        <p:spPr bwMode="auto">
          <a:xfrm>
            <a:off x="5544024" y="-3356682"/>
            <a:ext cx="5316549" cy="5316549"/>
          </a:xfrm>
          <a:custGeom>
            <a:avLst/>
            <a:gdLst>
              <a:gd name="T0" fmla="*/ 702 w 1404"/>
              <a:gd name="T1" fmla="*/ 1404 h 1404"/>
              <a:gd name="T2" fmla="*/ 625 w 1404"/>
              <a:gd name="T3" fmla="*/ 1372 h 1404"/>
              <a:gd name="T4" fmla="*/ 31 w 1404"/>
              <a:gd name="T5" fmla="*/ 778 h 1404"/>
              <a:gd name="T6" fmla="*/ 0 w 1404"/>
              <a:gd name="T7" fmla="*/ 702 h 1404"/>
              <a:gd name="T8" fmla="*/ 31 w 1404"/>
              <a:gd name="T9" fmla="*/ 625 h 1404"/>
              <a:gd name="T10" fmla="*/ 625 w 1404"/>
              <a:gd name="T11" fmla="*/ 31 h 1404"/>
              <a:gd name="T12" fmla="*/ 702 w 1404"/>
              <a:gd name="T13" fmla="*/ 0 h 1404"/>
              <a:gd name="T14" fmla="*/ 778 w 1404"/>
              <a:gd name="T15" fmla="*/ 31 h 1404"/>
              <a:gd name="T16" fmla="*/ 1372 w 1404"/>
              <a:gd name="T17" fmla="*/ 626 h 1404"/>
              <a:gd name="T18" fmla="*/ 1404 w 1404"/>
              <a:gd name="T19" fmla="*/ 702 h 1404"/>
              <a:gd name="T20" fmla="*/ 1372 w 1404"/>
              <a:gd name="T21" fmla="*/ 778 h 1404"/>
              <a:gd name="T22" fmla="*/ 778 w 1404"/>
              <a:gd name="T23" fmla="*/ 1372 h 1404"/>
              <a:gd name="T24" fmla="*/ 702 w 1404"/>
              <a:gd name="T25" fmla="*/ 1404 h 1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04" h="1404">
                <a:moveTo>
                  <a:pt x="702" y="1404"/>
                </a:moveTo>
                <a:cubicBezTo>
                  <a:pt x="673" y="1404"/>
                  <a:pt x="646" y="1393"/>
                  <a:pt x="625" y="1372"/>
                </a:cubicBezTo>
                <a:cubicBezTo>
                  <a:pt x="31" y="778"/>
                  <a:pt x="31" y="778"/>
                  <a:pt x="31" y="778"/>
                </a:cubicBezTo>
                <a:cubicBezTo>
                  <a:pt x="11" y="758"/>
                  <a:pt x="0" y="731"/>
                  <a:pt x="0" y="702"/>
                </a:cubicBezTo>
                <a:cubicBezTo>
                  <a:pt x="0" y="673"/>
                  <a:pt x="11" y="646"/>
                  <a:pt x="31" y="625"/>
                </a:cubicBezTo>
                <a:cubicBezTo>
                  <a:pt x="625" y="31"/>
                  <a:pt x="625" y="31"/>
                  <a:pt x="625" y="31"/>
                </a:cubicBezTo>
                <a:cubicBezTo>
                  <a:pt x="646" y="11"/>
                  <a:pt x="673" y="0"/>
                  <a:pt x="702" y="0"/>
                </a:cubicBezTo>
                <a:cubicBezTo>
                  <a:pt x="731" y="0"/>
                  <a:pt x="758" y="11"/>
                  <a:pt x="778" y="31"/>
                </a:cubicBezTo>
                <a:cubicBezTo>
                  <a:pt x="1372" y="626"/>
                  <a:pt x="1372" y="626"/>
                  <a:pt x="1372" y="626"/>
                </a:cubicBezTo>
                <a:cubicBezTo>
                  <a:pt x="1393" y="646"/>
                  <a:pt x="1404" y="673"/>
                  <a:pt x="1404" y="702"/>
                </a:cubicBezTo>
                <a:cubicBezTo>
                  <a:pt x="1404" y="731"/>
                  <a:pt x="1393" y="758"/>
                  <a:pt x="1372" y="778"/>
                </a:cubicBezTo>
                <a:cubicBezTo>
                  <a:pt x="778" y="1372"/>
                  <a:pt x="778" y="1372"/>
                  <a:pt x="778" y="1372"/>
                </a:cubicBezTo>
                <a:cubicBezTo>
                  <a:pt x="758" y="1393"/>
                  <a:pt x="731" y="1404"/>
                  <a:pt x="702" y="1404"/>
                </a:cubicBezTo>
              </a:path>
            </a:pathLst>
          </a:custGeom>
          <a:solidFill>
            <a:srgbClr val="E9EEF7"/>
          </a:solidFill>
          <a:ln w="76200">
            <a:solidFill>
              <a:srgbClr val="E2E9F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9" name="TextBox 7">
            <a:extLst>
              <a:ext uri="{FF2B5EF4-FFF2-40B4-BE49-F238E27FC236}">
                <a16:creationId xmlns:a16="http://schemas.microsoft.com/office/drawing/2014/main" id="{59404536-31EE-40BB-8C7B-F528DB2D1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2930" y="1822831"/>
            <a:ext cx="5591517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ru-RU" sz="3200" b="1" dirty="0">
                <a:solidFill>
                  <a:srgbClr val="0B3EA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Обеспечение качества подготовки кадров и </a:t>
            </a:r>
          </a:p>
          <a:p>
            <a:r>
              <a:rPr lang="ru-RU" sz="3200" b="1" dirty="0">
                <a:solidFill>
                  <a:srgbClr val="0B3EA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соответствия квалификации выпускников требованиям </a:t>
            </a:r>
          </a:p>
          <a:p>
            <a:r>
              <a:rPr lang="ru-RU" sz="3200" b="1" dirty="0">
                <a:solidFill>
                  <a:srgbClr val="0B3EA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современной экономики</a:t>
            </a:r>
            <a:endParaRPr lang="en-US" sz="3200" b="1" dirty="0">
              <a:solidFill>
                <a:srgbClr val="0B3EA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53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0" grpId="0"/>
      <p:bldP spid="13" grpId="0" animBg="1"/>
      <p:bldP spid="15" grpId="0" animBg="1"/>
      <p:bldP spid="17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îṥļîḑé-Flowchart: Decision 8">
            <a:extLst>
              <a:ext uri="{FF2B5EF4-FFF2-40B4-BE49-F238E27FC236}">
                <a16:creationId xmlns:a16="http://schemas.microsoft.com/office/drawing/2014/main" id="{746BB705-671B-414A-9EBA-CB927080FDBC}"/>
              </a:ext>
            </a:extLst>
          </p:cNvPr>
          <p:cNvSpPr/>
          <p:nvPr/>
        </p:nvSpPr>
        <p:spPr>
          <a:xfrm>
            <a:off x="881058" y="1333419"/>
            <a:ext cx="3143725" cy="2770385"/>
          </a:xfrm>
          <a:prstGeom prst="flowChartDecision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D3123272-982A-4BE5-879C-8A591A0091DB}"/>
              </a:ext>
            </a:extLst>
          </p:cNvPr>
          <p:cNvGrpSpPr/>
          <p:nvPr/>
        </p:nvGrpSpPr>
        <p:grpSpPr>
          <a:xfrm>
            <a:off x="3248141" y="1347614"/>
            <a:ext cx="1725424" cy="2599761"/>
            <a:chOff x="3248141" y="1182694"/>
            <a:chExt cx="1725424" cy="2599761"/>
          </a:xfrm>
        </p:grpSpPr>
        <p:sp>
          <p:nvSpPr>
            <p:cNvPr id="4" name="îṥļîḑé-Rectangle 1">
              <a:extLst>
                <a:ext uri="{FF2B5EF4-FFF2-40B4-BE49-F238E27FC236}">
                  <a16:creationId xmlns:a16="http://schemas.microsoft.com/office/drawing/2014/main" id="{CED512C2-ADE3-4823-89B3-8B7A82731A50}"/>
                </a:ext>
              </a:extLst>
            </p:cNvPr>
            <p:cNvSpPr/>
            <p:nvPr/>
          </p:nvSpPr>
          <p:spPr>
            <a:xfrm rot="18900000">
              <a:off x="3956703" y="2166487"/>
              <a:ext cx="861151" cy="861151"/>
            </a:xfrm>
            <a:prstGeom prst="rect">
              <a:avLst/>
            </a:prstGeom>
            <a:solidFill>
              <a:srgbClr val="0B3E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" name="îṥļîḑé-Rectangle 2">
              <a:extLst>
                <a:ext uri="{FF2B5EF4-FFF2-40B4-BE49-F238E27FC236}">
                  <a16:creationId xmlns:a16="http://schemas.microsoft.com/office/drawing/2014/main" id="{4E0C30E3-6FF9-49AB-B58C-3C0AFD855FF9}"/>
                </a:ext>
              </a:extLst>
            </p:cNvPr>
            <p:cNvSpPr/>
            <p:nvPr/>
          </p:nvSpPr>
          <p:spPr>
            <a:xfrm rot="18900000">
              <a:off x="3296755" y="1182694"/>
              <a:ext cx="904989" cy="904989"/>
            </a:xfrm>
            <a:prstGeom prst="rect">
              <a:avLst/>
            </a:prstGeom>
            <a:solidFill>
              <a:srgbClr val="0B3E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9" name="îṥļîḑé-Rectangle 11">
              <a:extLst>
                <a:ext uri="{FF2B5EF4-FFF2-40B4-BE49-F238E27FC236}">
                  <a16:creationId xmlns:a16="http://schemas.microsoft.com/office/drawing/2014/main" id="{DEBBB906-34C6-4C91-80B1-8BBFA958F1E7}"/>
                </a:ext>
              </a:extLst>
            </p:cNvPr>
            <p:cNvSpPr/>
            <p:nvPr/>
          </p:nvSpPr>
          <p:spPr>
            <a:xfrm rot="18900000">
              <a:off x="3315045" y="1365713"/>
              <a:ext cx="861152" cy="861151"/>
            </a:xfrm>
            <a:prstGeom prst="rect">
              <a:avLst/>
            </a:prstGeom>
            <a:solidFill>
              <a:srgbClr val="1D8DD8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0" name="îṥļîḑé-TextBox 16">
              <a:extLst>
                <a:ext uri="{FF2B5EF4-FFF2-40B4-BE49-F238E27FC236}">
                  <a16:creationId xmlns:a16="http://schemas.microsoft.com/office/drawing/2014/main" id="{3C06C10F-3507-4F71-B5C6-BFE8DD32CD3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248141" y="1578480"/>
              <a:ext cx="994959" cy="4154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/>
          </p:spPr>
          <p:txBody>
            <a:bodyPr wrap="none" lIns="0" tIns="0" rIns="0" bIns="0" anchor="ctr" anchorCtr="1">
              <a:noAutofit/>
              <a:sp3d/>
            </a:bodyPr>
            <a:lstStyle/>
            <a:p>
              <a:pPr marL="0" lvl="0" algn="ctr"/>
              <a:r>
                <a:rPr lang="ru-RU" sz="4800" b="1" i="0" u="none" dirty="0">
                  <a:solidFill>
                    <a:srgbClr val="FFFFFF"/>
                  </a:solidFill>
                  <a:latin typeface="Montserrat SemiBold" panose="00000700000000000000" pitchFamily="2" charset="0"/>
                </a:rPr>
                <a:t>1</a:t>
              </a:r>
              <a:endParaRPr lang="en-US" sz="4800" b="1" i="0" u="none" dirty="0">
                <a:solidFill>
                  <a:srgbClr val="FFFFFF"/>
                </a:solidFill>
                <a:latin typeface="Montserrat SemiBold" panose="00000700000000000000" pitchFamily="2" charset="0"/>
              </a:endParaRPr>
            </a:p>
          </p:txBody>
        </p:sp>
        <p:sp>
          <p:nvSpPr>
            <p:cNvPr id="11" name="îṥļîḑé-Rectangle 18">
              <a:extLst>
                <a:ext uri="{FF2B5EF4-FFF2-40B4-BE49-F238E27FC236}">
                  <a16:creationId xmlns:a16="http://schemas.microsoft.com/office/drawing/2014/main" id="{27DC8F48-DB76-4DFD-B576-1DB61B089948}"/>
                </a:ext>
              </a:extLst>
            </p:cNvPr>
            <p:cNvSpPr/>
            <p:nvPr/>
          </p:nvSpPr>
          <p:spPr>
            <a:xfrm rot="18900000">
              <a:off x="3328396" y="2921304"/>
              <a:ext cx="861151" cy="861151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2" name="îṥļîḑé-Rectangle 25">
              <a:extLst>
                <a:ext uri="{FF2B5EF4-FFF2-40B4-BE49-F238E27FC236}">
                  <a16:creationId xmlns:a16="http://schemas.microsoft.com/office/drawing/2014/main" id="{BAFF55F9-F6C9-49A3-A775-E81257827198}"/>
                </a:ext>
              </a:extLst>
            </p:cNvPr>
            <p:cNvSpPr/>
            <p:nvPr/>
          </p:nvSpPr>
          <p:spPr>
            <a:xfrm rot="18900000">
              <a:off x="4086019" y="2147591"/>
              <a:ext cx="861152" cy="861151"/>
            </a:xfrm>
            <a:prstGeom prst="rect">
              <a:avLst/>
            </a:prstGeom>
            <a:solidFill>
              <a:srgbClr val="1D8DD8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4" name="îṥļîḑé-TextBox 17">
              <a:extLst>
                <a:ext uri="{FF2B5EF4-FFF2-40B4-BE49-F238E27FC236}">
                  <a16:creationId xmlns:a16="http://schemas.microsoft.com/office/drawing/2014/main" id="{021592FB-1B4D-4857-9025-033AC1E23A7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978606" y="2402054"/>
              <a:ext cx="994959" cy="4154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/>
          </p:spPr>
          <p:txBody>
            <a:bodyPr wrap="none" lIns="0" tIns="0" rIns="0" bIns="0" anchor="ctr" anchorCtr="1">
              <a:noAutofit/>
              <a:sp3d/>
            </a:bodyPr>
            <a:lstStyle/>
            <a:p>
              <a:pPr marL="0" lvl="0" algn="ctr"/>
              <a:r>
                <a:rPr lang="ru-RU" sz="4800" b="1" i="0" u="none" dirty="0">
                  <a:solidFill>
                    <a:srgbClr val="FFFFFF"/>
                  </a:solidFill>
                  <a:latin typeface="Montserrat SemiBold" panose="00000700000000000000" pitchFamily="2" charset="0"/>
                </a:rPr>
                <a:t>2</a:t>
              </a:r>
              <a:endParaRPr lang="en-US" sz="4800" b="1" i="0" u="none" dirty="0">
                <a:solidFill>
                  <a:srgbClr val="FFFFFF"/>
                </a:solidFill>
                <a:latin typeface="Montserrat SemiBold" panose="00000700000000000000" pitchFamily="2" charset="0"/>
              </a:endParaRPr>
            </a:p>
          </p:txBody>
        </p:sp>
        <p:sp>
          <p:nvSpPr>
            <p:cNvPr id="15" name="îṥļîḑé-TextBox 19">
              <a:extLst>
                <a:ext uri="{FF2B5EF4-FFF2-40B4-BE49-F238E27FC236}">
                  <a16:creationId xmlns:a16="http://schemas.microsoft.com/office/drawing/2014/main" id="{2CEBFF31-FC6E-4B20-BD45-E41239C0AFA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261491" y="3195472"/>
              <a:ext cx="994959" cy="4154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/>
          </p:spPr>
          <p:txBody>
            <a:bodyPr wrap="none" lIns="0" tIns="0" rIns="0" bIns="0" anchor="ctr" anchorCtr="1">
              <a:noAutofit/>
              <a:sp3d/>
            </a:bodyPr>
            <a:lstStyle/>
            <a:p>
              <a:pPr marL="0" lvl="0" algn="ctr"/>
              <a:r>
                <a:rPr lang="ru-RU" sz="4800" b="1" i="0" u="none" dirty="0">
                  <a:solidFill>
                    <a:srgbClr val="FFFFFF"/>
                  </a:solidFill>
                  <a:latin typeface="Montserrat SemiBold" panose="00000700000000000000" pitchFamily="2" charset="0"/>
                </a:rPr>
                <a:t>3</a:t>
              </a:r>
              <a:endParaRPr lang="en-US" sz="4800" b="1" i="0" u="none" dirty="0">
                <a:solidFill>
                  <a:srgbClr val="FFFFFF"/>
                </a:solidFill>
                <a:latin typeface="Montserrat SemiBold" panose="00000700000000000000" pitchFamily="2" charset="0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5BC57F77-8CFE-4BF2-88CB-04960E681787}"/>
              </a:ext>
            </a:extLst>
          </p:cNvPr>
          <p:cNvGrpSpPr/>
          <p:nvPr/>
        </p:nvGrpSpPr>
        <p:grpSpPr>
          <a:xfrm>
            <a:off x="4354547" y="1593129"/>
            <a:ext cx="4389684" cy="2970363"/>
            <a:chOff x="4354547" y="1428209"/>
            <a:chExt cx="4389684" cy="2970363"/>
          </a:xfrm>
        </p:grpSpPr>
        <p:cxnSp>
          <p:nvCxnSpPr>
            <p:cNvPr id="6" name="îṥļîḑé-Straight Connector 4">
              <a:extLst>
                <a:ext uri="{FF2B5EF4-FFF2-40B4-BE49-F238E27FC236}">
                  <a16:creationId xmlns:a16="http://schemas.microsoft.com/office/drawing/2014/main" id="{2147533D-1C9D-48FC-A26B-F13F76169070}"/>
                </a:ext>
              </a:extLst>
            </p:cNvPr>
            <p:cNvCxnSpPr/>
            <p:nvPr/>
          </p:nvCxnSpPr>
          <p:spPr>
            <a:xfrm>
              <a:off x="4354547" y="1793438"/>
              <a:ext cx="1066260" cy="0"/>
            </a:xfrm>
            <a:prstGeom prst="line">
              <a:avLst/>
            </a:prstGeom>
            <a:ln w="3175">
              <a:solidFill>
                <a:srgbClr val="0B3EA2"/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îṥļîḑé-Straight Connector 5">
              <a:extLst>
                <a:ext uri="{FF2B5EF4-FFF2-40B4-BE49-F238E27FC236}">
                  <a16:creationId xmlns:a16="http://schemas.microsoft.com/office/drawing/2014/main" id="{B276D4AE-A060-4A63-8F8F-B61CC2983E60}"/>
                </a:ext>
              </a:extLst>
            </p:cNvPr>
            <p:cNvCxnSpPr/>
            <p:nvPr/>
          </p:nvCxnSpPr>
          <p:spPr>
            <a:xfrm>
              <a:off x="5125520" y="2576493"/>
              <a:ext cx="294504" cy="0"/>
            </a:xfrm>
            <a:prstGeom prst="line">
              <a:avLst/>
            </a:prstGeom>
            <a:ln w="3175">
              <a:solidFill>
                <a:schemeClr val="bg1"/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îṥļîḑé-Straight Connector 6">
              <a:extLst>
                <a:ext uri="{FF2B5EF4-FFF2-40B4-BE49-F238E27FC236}">
                  <a16:creationId xmlns:a16="http://schemas.microsoft.com/office/drawing/2014/main" id="{08A8C4B0-67E3-4697-966F-3E7B039E8FB6}"/>
                </a:ext>
              </a:extLst>
            </p:cNvPr>
            <p:cNvCxnSpPr/>
            <p:nvPr/>
          </p:nvCxnSpPr>
          <p:spPr>
            <a:xfrm flipV="1">
              <a:off x="4366142" y="3360565"/>
              <a:ext cx="1053883" cy="3599"/>
            </a:xfrm>
            <a:prstGeom prst="line">
              <a:avLst/>
            </a:prstGeom>
            <a:ln w="3175">
              <a:solidFill>
                <a:schemeClr val="bg1"/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îṥļîḑé-TextBox 31">
              <a:extLst>
                <a:ext uri="{FF2B5EF4-FFF2-40B4-BE49-F238E27FC236}">
                  <a16:creationId xmlns:a16="http://schemas.microsoft.com/office/drawing/2014/main" id="{402BC986-CD96-4AD7-91F0-7828F500A2F6}"/>
                </a:ext>
              </a:extLst>
            </p:cNvPr>
            <p:cNvSpPr txBox="1"/>
            <p:nvPr/>
          </p:nvSpPr>
          <p:spPr bwMode="auto">
            <a:xfrm>
              <a:off x="5503234" y="1428209"/>
              <a:ext cx="2320328" cy="773087"/>
            </a:xfrm>
            <a:prstGeom prst="rect">
              <a:avLst/>
            </a:prstGeom>
            <a:noFill/>
          </p:spPr>
          <p:txBody>
            <a:bodyPr wrap="none">
              <a:normAutofit lnSpcReduction="10000"/>
            </a:bodyPr>
            <a:lstStyle/>
            <a:p>
              <a:pPr marL="0" lvl="0" algn="l"/>
              <a:r>
                <a:rPr lang="ru-RU" sz="980" b="1" i="0" u="none" dirty="0">
                  <a:solidFill>
                    <a:srgbClr val="0B3EA2"/>
                  </a:solidFill>
                  <a:latin typeface="Montserrat SemiBold" panose="00000700000000000000" pitchFamily="2" charset="0"/>
                </a:rPr>
                <a:t>Организация совместно с </a:t>
              </a:r>
            </a:p>
            <a:p>
              <a:pPr marL="0" lvl="0" algn="l"/>
              <a:r>
                <a:rPr lang="ru-RU" sz="980" b="1" i="0" u="none" dirty="0">
                  <a:solidFill>
                    <a:srgbClr val="0B3EA2"/>
                  </a:solidFill>
                  <a:latin typeface="Montserrat SemiBold" panose="00000700000000000000" pitchFamily="2" charset="0"/>
                </a:rPr>
                <a:t>работодателями  </a:t>
              </a:r>
            </a:p>
            <a:p>
              <a:pPr marL="0" lvl="0" algn="l"/>
              <a:r>
                <a:rPr lang="ru-RU" sz="980" b="1" i="0" u="none" dirty="0">
                  <a:solidFill>
                    <a:srgbClr val="0B3EA2"/>
                  </a:solidFill>
                  <a:latin typeface="Montserrat SemiBold" panose="00000700000000000000" pitchFamily="2" charset="0"/>
                </a:rPr>
                <a:t>подготовки кадров </a:t>
              </a:r>
            </a:p>
            <a:p>
              <a:pPr marL="0" lvl="0" algn="l"/>
              <a:r>
                <a:rPr lang="ru-RU" sz="980" b="1" i="0" u="none" dirty="0">
                  <a:solidFill>
                    <a:srgbClr val="0B3EA2"/>
                  </a:solidFill>
                  <a:latin typeface="Montserrat SemiBold" panose="00000700000000000000" pitchFamily="2" charset="0"/>
                </a:rPr>
                <a:t>по образовательным </a:t>
              </a:r>
            </a:p>
            <a:p>
              <a:pPr marL="0" lvl="0" algn="l"/>
              <a:r>
                <a:rPr lang="ru-RU" sz="980" b="1" i="0" u="none" dirty="0">
                  <a:solidFill>
                    <a:srgbClr val="0B3EA2"/>
                  </a:solidFill>
                  <a:latin typeface="Montserrat SemiBold" panose="00000700000000000000" pitchFamily="2" charset="0"/>
                </a:rPr>
                <a:t>программам СПО</a:t>
              </a:r>
            </a:p>
          </p:txBody>
        </p:sp>
        <p:cxnSp>
          <p:nvCxnSpPr>
            <p:cNvPr id="16" name="îṥļîḑé-Straight Connector 20">
              <a:extLst>
                <a:ext uri="{FF2B5EF4-FFF2-40B4-BE49-F238E27FC236}">
                  <a16:creationId xmlns:a16="http://schemas.microsoft.com/office/drawing/2014/main" id="{28B8D5B6-F378-44D6-8EC0-B34EE5BAAA67}"/>
                </a:ext>
              </a:extLst>
            </p:cNvPr>
            <p:cNvCxnSpPr/>
            <p:nvPr/>
          </p:nvCxnSpPr>
          <p:spPr>
            <a:xfrm>
              <a:off x="5125520" y="2576493"/>
              <a:ext cx="1066260" cy="0"/>
            </a:xfrm>
            <a:prstGeom prst="line">
              <a:avLst/>
            </a:prstGeom>
            <a:ln w="3175">
              <a:solidFill>
                <a:srgbClr val="0B3EA2"/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îṥļîḑé-TextBox 22">
              <a:extLst>
                <a:ext uri="{FF2B5EF4-FFF2-40B4-BE49-F238E27FC236}">
                  <a16:creationId xmlns:a16="http://schemas.microsoft.com/office/drawing/2014/main" id="{584923E7-9CB1-483C-B766-0DAC5628114B}"/>
                </a:ext>
              </a:extLst>
            </p:cNvPr>
            <p:cNvSpPr txBox="1"/>
            <p:nvPr/>
          </p:nvSpPr>
          <p:spPr bwMode="auto">
            <a:xfrm>
              <a:off x="6178970" y="2481034"/>
              <a:ext cx="2565261" cy="673038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>
              <a:defPPr>
                <a:defRPr lang="zh-CN"/>
              </a:defPPr>
              <a:lvl1pPr lvl="0">
                <a:defRPr sz="980" b="1" i="0" u="none">
                  <a:solidFill>
                    <a:srgbClr val="0B3EA2"/>
                  </a:solidFill>
                  <a:latin typeface="Montserrat SemiBold" panose="00000700000000000000" pitchFamily="2" charset="0"/>
                </a:defRPr>
              </a:lvl1pPr>
            </a:lstStyle>
            <a:p>
              <a:r>
                <a:rPr lang="ru-RU" dirty="0"/>
                <a:t>Привлечение работодателей </a:t>
              </a:r>
            </a:p>
            <a:p>
              <a:r>
                <a:rPr lang="ru-RU" dirty="0"/>
                <a:t>к обеспечению контроля </a:t>
              </a:r>
            </a:p>
            <a:p>
              <a:r>
                <a:rPr lang="ru-RU" dirty="0"/>
                <a:t>качества подготовки выпускников</a:t>
              </a:r>
              <a:endParaRPr lang="en-US" dirty="0"/>
            </a:p>
          </p:txBody>
        </p:sp>
        <p:cxnSp>
          <p:nvCxnSpPr>
            <p:cNvPr id="18" name="íṡľíḍè-Straight Connector 24">
              <a:extLst>
                <a:ext uri="{FF2B5EF4-FFF2-40B4-BE49-F238E27FC236}">
                  <a16:creationId xmlns:a16="http://schemas.microsoft.com/office/drawing/2014/main" id="{E5CC3F19-BDC4-4ED9-B5FA-C696BBF453C5}"/>
                </a:ext>
              </a:extLst>
            </p:cNvPr>
            <p:cNvCxnSpPr/>
            <p:nvPr/>
          </p:nvCxnSpPr>
          <p:spPr>
            <a:xfrm>
              <a:off x="4354547" y="3359526"/>
              <a:ext cx="1066260" cy="0"/>
            </a:xfrm>
            <a:prstGeom prst="line">
              <a:avLst/>
            </a:prstGeom>
            <a:ln w="3175">
              <a:solidFill>
                <a:schemeClr val="tx1">
                  <a:lumMod val="85000"/>
                  <a:lumOff val="15000"/>
                </a:schemeClr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íṡľíḍè-TextBox 27">
              <a:extLst>
                <a:ext uri="{FF2B5EF4-FFF2-40B4-BE49-F238E27FC236}">
                  <a16:creationId xmlns:a16="http://schemas.microsoft.com/office/drawing/2014/main" id="{A66970D2-7B57-4C9C-9C8C-4DB8AEEA787C}"/>
                </a:ext>
              </a:extLst>
            </p:cNvPr>
            <p:cNvSpPr txBox="1"/>
            <p:nvPr/>
          </p:nvSpPr>
          <p:spPr bwMode="auto">
            <a:xfrm>
              <a:off x="5439595" y="3249531"/>
              <a:ext cx="3222104" cy="1149041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marL="0" lvl="0" algn="l"/>
              <a:r>
                <a:rPr lang="ru-RU" sz="980" b="1" i="0" u="none" dirty="0">
                  <a:solidFill>
                    <a:srgbClr val="262626"/>
                  </a:solidFill>
                  <a:latin typeface="Montserrat SemiBold" panose="00000700000000000000" pitchFamily="2" charset="0"/>
                </a:rPr>
                <a:t>Развитие социального партнёрства: </a:t>
              </a:r>
            </a:p>
            <a:p>
              <a:pPr marL="0" lvl="0" algn="l"/>
              <a:r>
                <a:rPr lang="ru-RU" sz="980" b="1" i="0" u="none" dirty="0">
                  <a:solidFill>
                    <a:srgbClr val="262626"/>
                  </a:solidFill>
                  <a:latin typeface="Montserrat SemiBold" panose="00000700000000000000" pitchFamily="2" charset="0"/>
                </a:rPr>
                <a:t>взаимодействие предприятий </a:t>
              </a:r>
            </a:p>
            <a:p>
              <a:pPr marL="0" lvl="0" algn="l"/>
              <a:r>
                <a:rPr lang="ru-RU" sz="980" b="1" i="0" u="none" dirty="0">
                  <a:solidFill>
                    <a:srgbClr val="262626"/>
                  </a:solidFill>
                  <a:latin typeface="Montserrat SemiBold" panose="00000700000000000000" pitchFamily="2" charset="0"/>
                </a:rPr>
                <a:t>и образовательного учреждения в</a:t>
              </a:r>
            </a:p>
            <a:p>
              <a:pPr marL="0" lvl="0" algn="l"/>
              <a:r>
                <a:rPr lang="ru-RU" sz="980" b="1" i="0" u="none" dirty="0">
                  <a:solidFill>
                    <a:srgbClr val="262626"/>
                  </a:solidFill>
                  <a:latin typeface="Montserrat SemiBold" panose="00000700000000000000" pitchFamily="2" charset="0"/>
                </a:rPr>
                <a:t>подготовке квалифицированных кадров</a:t>
              </a: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22CF327A-5CF8-4C76-AFC0-D5251E35379F}"/>
              </a:ext>
            </a:extLst>
          </p:cNvPr>
          <p:cNvGrpSpPr/>
          <p:nvPr/>
        </p:nvGrpSpPr>
        <p:grpSpPr>
          <a:xfrm>
            <a:off x="183893" y="197685"/>
            <a:ext cx="8373857" cy="772165"/>
            <a:chOff x="0" y="112514"/>
            <a:chExt cx="8373857" cy="772165"/>
          </a:xfrm>
        </p:grpSpPr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CBFFC045-7EDB-49C5-93B8-B54059C15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12514"/>
              <a:ext cx="771874" cy="772165"/>
            </a:xfrm>
            <a:custGeom>
              <a:avLst/>
              <a:gdLst>
                <a:gd name="T0" fmla="*/ 1045 w 2233"/>
                <a:gd name="T1" fmla="*/ 39 h 2233"/>
                <a:gd name="T2" fmla="*/ 1188 w 2233"/>
                <a:gd name="T3" fmla="*/ 39 h 2233"/>
                <a:gd name="T4" fmla="*/ 2193 w 2233"/>
                <a:gd name="T5" fmla="*/ 1044 h 2233"/>
                <a:gd name="T6" fmla="*/ 2193 w 2233"/>
                <a:gd name="T7" fmla="*/ 1188 h 2233"/>
                <a:gd name="T8" fmla="*/ 1188 w 2233"/>
                <a:gd name="T9" fmla="*/ 2193 h 2233"/>
                <a:gd name="T10" fmla="*/ 1045 w 2233"/>
                <a:gd name="T11" fmla="*/ 2193 h 2233"/>
                <a:gd name="T12" fmla="*/ 40 w 2233"/>
                <a:gd name="T13" fmla="*/ 1188 h 2233"/>
                <a:gd name="T14" fmla="*/ 40 w 2233"/>
                <a:gd name="T15" fmla="*/ 1044 h 2233"/>
                <a:gd name="T16" fmla="*/ 1045 w 2233"/>
                <a:gd name="T17" fmla="*/ 39 h 2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33" h="2233">
                  <a:moveTo>
                    <a:pt x="1045" y="39"/>
                  </a:moveTo>
                  <a:cubicBezTo>
                    <a:pt x="1084" y="0"/>
                    <a:pt x="1149" y="0"/>
                    <a:pt x="1188" y="39"/>
                  </a:cubicBezTo>
                  <a:cubicBezTo>
                    <a:pt x="2193" y="1044"/>
                    <a:pt x="2193" y="1044"/>
                    <a:pt x="2193" y="1044"/>
                  </a:cubicBezTo>
                  <a:cubicBezTo>
                    <a:pt x="2233" y="1084"/>
                    <a:pt x="2233" y="1148"/>
                    <a:pt x="2193" y="1188"/>
                  </a:cubicBezTo>
                  <a:cubicBezTo>
                    <a:pt x="1188" y="2193"/>
                    <a:pt x="1188" y="2193"/>
                    <a:pt x="1188" y="2193"/>
                  </a:cubicBezTo>
                  <a:cubicBezTo>
                    <a:pt x="1149" y="2233"/>
                    <a:pt x="1084" y="2233"/>
                    <a:pt x="1045" y="2193"/>
                  </a:cubicBezTo>
                  <a:cubicBezTo>
                    <a:pt x="40" y="1188"/>
                    <a:pt x="40" y="1188"/>
                    <a:pt x="40" y="1188"/>
                  </a:cubicBezTo>
                  <a:cubicBezTo>
                    <a:pt x="0" y="1148"/>
                    <a:pt x="0" y="1084"/>
                    <a:pt x="40" y="1044"/>
                  </a:cubicBezTo>
                  <a:cubicBezTo>
                    <a:pt x="1045" y="39"/>
                    <a:pt x="1045" y="39"/>
                    <a:pt x="1045" y="39"/>
                  </a:cubicBezTo>
                </a:path>
              </a:pathLst>
            </a:custGeom>
            <a:solidFill>
              <a:srgbClr val="E2E9F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7" name="Freeform 14">
              <a:extLst>
                <a:ext uri="{FF2B5EF4-FFF2-40B4-BE49-F238E27FC236}">
                  <a16:creationId xmlns:a16="http://schemas.microsoft.com/office/drawing/2014/main" id="{554B962F-F411-43A6-9DDD-BCCBDBB31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56" y="267494"/>
              <a:ext cx="462206" cy="462206"/>
            </a:xfrm>
            <a:custGeom>
              <a:avLst/>
              <a:gdLst>
                <a:gd name="T0" fmla="*/ 618 w 1320"/>
                <a:gd name="T1" fmla="*/ 24 h 1320"/>
                <a:gd name="T2" fmla="*/ 703 w 1320"/>
                <a:gd name="T3" fmla="*/ 24 h 1320"/>
                <a:gd name="T4" fmla="*/ 1297 w 1320"/>
                <a:gd name="T5" fmla="*/ 618 h 1320"/>
                <a:gd name="T6" fmla="*/ 1297 w 1320"/>
                <a:gd name="T7" fmla="*/ 702 h 1320"/>
                <a:gd name="T8" fmla="*/ 703 w 1320"/>
                <a:gd name="T9" fmla="*/ 1296 h 1320"/>
                <a:gd name="T10" fmla="*/ 618 w 1320"/>
                <a:gd name="T11" fmla="*/ 1296 h 1320"/>
                <a:gd name="T12" fmla="*/ 24 w 1320"/>
                <a:gd name="T13" fmla="*/ 702 h 1320"/>
                <a:gd name="T14" fmla="*/ 24 w 1320"/>
                <a:gd name="T15" fmla="*/ 618 h 1320"/>
                <a:gd name="T16" fmla="*/ 618 w 1320"/>
                <a:gd name="T17" fmla="*/ 24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0" h="1320">
                  <a:moveTo>
                    <a:pt x="618" y="24"/>
                  </a:moveTo>
                  <a:cubicBezTo>
                    <a:pt x="641" y="0"/>
                    <a:pt x="679" y="0"/>
                    <a:pt x="703" y="24"/>
                  </a:cubicBezTo>
                  <a:cubicBezTo>
                    <a:pt x="1297" y="618"/>
                    <a:pt x="1297" y="618"/>
                    <a:pt x="1297" y="618"/>
                  </a:cubicBezTo>
                  <a:cubicBezTo>
                    <a:pt x="1320" y="641"/>
                    <a:pt x="1320" y="679"/>
                    <a:pt x="1297" y="702"/>
                  </a:cubicBezTo>
                  <a:cubicBezTo>
                    <a:pt x="703" y="1296"/>
                    <a:pt x="703" y="1296"/>
                    <a:pt x="703" y="1296"/>
                  </a:cubicBezTo>
                  <a:cubicBezTo>
                    <a:pt x="679" y="1320"/>
                    <a:pt x="641" y="1320"/>
                    <a:pt x="618" y="1296"/>
                  </a:cubicBezTo>
                  <a:cubicBezTo>
                    <a:pt x="24" y="702"/>
                    <a:pt x="24" y="702"/>
                    <a:pt x="24" y="702"/>
                  </a:cubicBezTo>
                  <a:cubicBezTo>
                    <a:pt x="0" y="679"/>
                    <a:pt x="0" y="641"/>
                    <a:pt x="24" y="618"/>
                  </a:cubicBezTo>
                  <a:lnTo>
                    <a:pt x="618" y="24"/>
                  </a:lnTo>
                  <a:close/>
                </a:path>
              </a:pathLst>
            </a:custGeom>
            <a:solidFill>
              <a:srgbClr val="0B3EA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8" name="Title 1">
              <a:extLst>
                <a:ext uri="{FF2B5EF4-FFF2-40B4-BE49-F238E27FC236}">
                  <a16:creationId xmlns:a16="http://schemas.microsoft.com/office/drawing/2014/main" id="{551FC5D5-ED8D-4122-8BBA-9F8FB31C3DDA}"/>
                </a:ext>
              </a:extLst>
            </p:cNvPr>
            <p:cNvSpPr txBox="1">
              <a:spLocks/>
            </p:cNvSpPr>
            <p:nvPr/>
          </p:nvSpPr>
          <p:spPr>
            <a:xfrm>
              <a:off x="980600" y="331967"/>
              <a:ext cx="7393257" cy="379477"/>
            </a:xfrm>
            <a:prstGeom prst="rect">
              <a:avLst/>
            </a:prstGeom>
          </p:spPr>
          <p:txBody>
            <a:bodyPr lIns="0" rIns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3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anose="020B0306030504020204" pitchFamily="34" charset="0"/>
                </a:defRPr>
              </a:lvl1pPr>
            </a:lstStyle>
            <a:p>
              <a:pPr algn="l"/>
              <a:r>
                <a:rPr lang="ru-RU" sz="1400" b="1" dirty="0">
                  <a:solidFill>
                    <a:srgbClr val="0B3EA2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Обеспечение качества подготовки кадров и соответствия квалификации выпускников требованиям современной экономики</a:t>
              </a:r>
              <a:endParaRPr lang="en-US" sz="1400" b="1" dirty="0">
                <a:solidFill>
                  <a:srgbClr val="0B3EA2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292100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5"/>
          <p:cNvGrpSpPr/>
          <p:nvPr/>
        </p:nvGrpSpPr>
        <p:grpSpPr>
          <a:xfrm>
            <a:off x="2156274" y="1491630"/>
            <a:ext cx="4831451" cy="1805194"/>
            <a:chOff x="0" y="0"/>
            <a:chExt cx="12883866" cy="4813849"/>
          </a:xfrm>
        </p:grpSpPr>
        <p:sp>
          <p:nvSpPr>
            <p:cNvPr id="26" name="Freeform: Shape 6"/>
            <p:cNvSpPr/>
            <p:nvPr/>
          </p:nvSpPr>
          <p:spPr>
            <a:xfrm>
              <a:off x="9553893" y="0"/>
              <a:ext cx="1810951" cy="1801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56" y="0"/>
                  </a:moveTo>
                  <a:cubicBezTo>
                    <a:pt x="10838" y="0"/>
                    <a:pt x="10819" y="1"/>
                    <a:pt x="10800" y="2"/>
                  </a:cubicBezTo>
                  <a:cubicBezTo>
                    <a:pt x="10781" y="1"/>
                    <a:pt x="10762" y="0"/>
                    <a:pt x="10744" y="0"/>
                  </a:cubicBezTo>
                  <a:cubicBezTo>
                    <a:pt x="4810" y="0"/>
                    <a:pt x="0" y="4835"/>
                    <a:pt x="0" y="10800"/>
                  </a:cubicBezTo>
                  <a:cubicBezTo>
                    <a:pt x="0" y="16765"/>
                    <a:pt x="4810" y="21600"/>
                    <a:pt x="10744" y="21600"/>
                  </a:cubicBezTo>
                  <a:cubicBezTo>
                    <a:pt x="10762" y="21600"/>
                    <a:pt x="10781" y="21599"/>
                    <a:pt x="10800" y="21598"/>
                  </a:cubicBezTo>
                  <a:cubicBezTo>
                    <a:pt x="10819" y="21599"/>
                    <a:pt x="10838" y="21600"/>
                    <a:pt x="10856" y="21600"/>
                  </a:cubicBezTo>
                  <a:cubicBezTo>
                    <a:pt x="16789" y="21600"/>
                    <a:pt x="21600" y="16765"/>
                    <a:pt x="21600" y="10800"/>
                  </a:cubicBezTo>
                  <a:cubicBezTo>
                    <a:pt x="21600" y="4835"/>
                    <a:pt x="16789" y="0"/>
                    <a:pt x="10856" y="0"/>
                  </a:cubicBezTo>
                  <a:close/>
                </a:path>
              </a:pathLst>
            </a:custGeom>
            <a:solidFill>
              <a:srgbClr val="0B3EA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Freeform: Shape 7"/>
            <p:cNvSpPr/>
            <p:nvPr/>
          </p:nvSpPr>
          <p:spPr>
            <a:xfrm>
              <a:off x="8025887" y="2106795"/>
              <a:ext cx="2087488" cy="1576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7" y="21600"/>
                  </a:moveTo>
                  <a:cubicBezTo>
                    <a:pt x="425" y="21600"/>
                    <a:pt x="213" y="21596"/>
                    <a:pt x="0" y="21588"/>
                  </a:cubicBezTo>
                  <a:lnTo>
                    <a:pt x="168" y="13486"/>
                  </a:lnTo>
                  <a:cubicBezTo>
                    <a:pt x="11153" y="13885"/>
                    <a:pt x="15974" y="139"/>
                    <a:pt x="16022" y="0"/>
                  </a:cubicBezTo>
                  <a:lnTo>
                    <a:pt x="21600" y="3340"/>
                  </a:lnTo>
                  <a:cubicBezTo>
                    <a:pt x="21534" y="3534"/>
                    <a:pt x="19936" y="8150"/>
                    <a:pt x="16542" y="12647"/>
                  </a:cubicBezTo>
                  <a:cubicBezTo>
                    <a:pt x="12114" y="18515"/>
                    <a:pt x="6626" y="21600"/>
                    <a:pt x="637" y="21600"/>
                  </a:cubicBezTo>
                  <a:close/>
                </a:path>
              </a:pathLst>
            </a:custGeom>
            <a:solidFill>
              <a:srgbClr val="0B3EA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8" name="Freeform: Shape 8"/>
            <p:cNvSpPr/>
            <p:nvPr/>
          </p:nvSpPr>
          <p:spPr>
            <a:xfrm>
              <a:off x="10796362" y="2114512"/>
              <a:ext cx="2087504" cy="1577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63" y="21600"/>
                  </a:moveTo>
                  <a:cubicBezTo>
                    <a:pt x="14974" y="21600"/>
                    <a:pt x="9487" y="18518"/>
                    <a:pt x="5058" y="12653"/>
                  </a:cubicBezTo>
                  <a:cubicBezTo>
                    <a:pt x="1664" y="8159"/>
                    <a:pt x="66" y="3546"/>
                    <a:pt x="0" y="3352"/>
                  </a:cubicBezTo>
                  <a:lnTo>
                    <a:pt x="2789" y="1684"/>
                  </a:lnTo>
                  <a:lnTo>
                    <a:pt x="5573" y="0"/>
                  </a:lnTo>
                  <a:cubicBezTo>
                    <a:pt x="5586" y="36"/>
                    <a:pt x="6866" y="3653"/>
                    <a:pt x="9529" y="7112"/>
                  </a:cubicBezTo>
                  <a:cubicBezTo>
                    <a:pt x="12916" y="11509"/>
                    <a:pt x="16923" y="13655"/>
                    <a:pt x="21432" y="13491"/>
                  </a:cubicBezTo>
                  <a:lnTo>
                    <a:pt x="21600" y="21589"/>
                  </a:lnTo>
                  <a:cubicBezTo>
                    <a:pt x="21387" y="21596"/>
                    <a:pt x="21175" y="21600"/>
                    <a:pt x="20963" y="21600"/>
                  </a:cubicBezTo>
                  <a:close/>
                </a:path>
              </a:pathLst>
            </a:custGeom>
            <a:solidFill>
              <a:srgbClr val="0B3EA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9" name="Freeform: Shape 9"/>
            <p:cNvSpPr/>
            <p:nvPr/>
          </p:nvSpPr>
          <p:spPr>
            <a:xfrm>
              <a:off x="4120984" y="0"/>
              <a:ext cx="1810928" cy="1801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57" y="0"/>
                  </a:moveTo>
                  <a:cubicBezTo>
                    <a:pt x="10838" y="0"/>
                    <a:pt x="10819" y="1"/>
                    <a:pt x="10800" y="2"/>
                  </a:cubicBezTo>
                  <a:cubicBezTo>
                    <a:pt x="10781" y="1"/>
                    <a:pt x="10762" y="0"/>
                    <a:pt x="10743" y="0"/>
                  </a:cubicBezTo>
                  <a:cubicBezTo>
                    <a:pt x="4810" y="0"/>
                    <a:pt x="0" y="4835"/>
                    <a:pt x="0" y="10800"/>
                  </a:cubicBezTo>
                  <a:cubicBezTo>
                    <a:pt x="0" y="16765"/>
                    <a:pt x="4810" y="21600"/>
                    <a:pt x="10743" y="21600"/>
                  </a:cubicBezTo>
                  <a:cubicBezTo>
                    <a:pt x="10762" y="21600"/>
                    <a:pt x="10781" y="21599"/>
                    <a:pt x="10800" y="21598"/>
                  </a:cubicBezTo>
                  <a:cubicBezTo>
                    <a:pt x="10819" y="21599"/>
                    <a:pt x="10838" y="21600"/>
                    <a:pt x="10857" y="21600"/>
                  </a:cubicBezTo>
                  <a:cubicBezTo>
                    <a:pt x="16790" y="21600"/>
                    <a:pt x="21600" y="16765"/>
                    <a:pt x="21600" y="10800"/>
                  </a:cubicBezTo>
                  <a:cubicBezTo>
                    <a:pt x="21600" y="4835"/>
                    <a:pt x="16790" y="0"/>
                    <a:pt x="10857" y="0"/>
                  </a:cubicBezTo>
                  <a:close/>
                </a:path>
              </a:pathLst>
            </a:custGeom>
            <a:solidFill>
              <a:srgbClr val="0B3EA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0" name="Freeform: Shape 10"/>
            <p:cNvSpPr/>
            <p:nvPr/>
          </p:nvSpPr>
          <p:spPr>
            <a:xfrm>
              <a:off x="2600696" y="2106795"/>
              <a:ext cx="2087511" cy="1576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7" y="21600"/>
                  </a:moveTo>
                  <a:cubicBezTo>
                    <a:pt x="425" y="21600"/>
                    <a:pt x="213" y="21596"/>
                    <a:pt x="0" y="21588"/>
                  </a:cubicBezTo>
                  <a:lnTo>
                    <a:pt x="168" y="13486"/>
                  </a:lnTo>
                  <a:cubicBezTo>
                    <a:pt x="11154" y="13885"/>
                    <a:pt x="15974" y="139"/>
                    <a:pt x="16022" y="0"/>
                  </a:cubicBezTo>
                  <a:lnTo>
                    <a:pt x="21600" y="3340"/>
                  </a:lnTo>
                  <a:cubicBezTo>
                    <a:pt x="21534" y="3534"/>
                    <a:pt x="19936" y="8150"/>
                    <a:pt x="16542" y="12647"/>
                  </a:cubicBezTo>
                  <a:cubicBezTo>
                    <a:pt x="12114" y="18515"/>
                    <a:pt x="6626" y="21600"/>
                    <a:pt x="637" y="21600"/>
                  </a:cubicBezTo>
                  <a:close/>
                </a:path>
              </a:pathLst>
            </a:custGeom>
            <a:solidFill>
              <a:srgbClr val="0B3EA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1" name="Freeform: Shape 11"/>
            <p:cNvSpPr/>
            <p:nvPr/>
          </p:nvSpPr>
          <p:spPr>
            <a:xfrm>
              <a:off x="5371170" y="2114512"/>
              <a:ext cx="2087492" cy="1583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37" y="21600"/>
                  </a:moveTo>
                  <a:cubicBezTo>
                    <a:pt x="15860" y="21600"/>
                    <a:pt x="13082" y="21258"/>
                    <a:pt x="10253" y="19438"/>
                  </a:cubicBezTo>
                  <a:cubicBezTo>
                    <a:pt x="6170" y="16810"/>
                    <a:pt x="2816" y="11540"/>
                    <a:pt x="0" y="3326"/>
                  </a:cubicBezTo>
                  <a:lnTo>
                    <a:pt x="5579" y="0"/>
                  </a:lnTo>
                  <a:cubicBezTo>
                    <a:pt x="10345" y="13898"/>
                    <a:pt x="14862" y="13708"/>
                    <a:pt x="20580" y="13466"/>
                  </a:cubicBezTo>
                  <a:cubicBezTo>
                    <a:pt x="20865" y="13454"/>
                    <a:pt x="21149" y="13442"/>
                    <a:pt x="21432" y="13432"/>
                  </a:cubicBezTo>
                  <a:lnTo>
                    <a:pt x="21600" y="21502"/>
                  </a:lnTo>
                  <a:cubicBezTo>
                    <a:pt x="21326" y="21512"/>
                    <a:pt x="21051" y="21523"/>
                    <a:pt x="20776" y="21535"/>
                  </a:cubicBezTo>
                  <a:cubicBezTo>
                    <a:pt x="20019" y="21567"/>
                    <a:pt x="19238" y="21600"/>
                    <a:pt x="18437" y="21600"/>
                  </a:cubicBezTo>
                  <a:close/>
                </a:path>
              </a:pathLst>
            </a:custGeom>
            <a:solidFill>
              <a:srgbClr val="0B3EA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2" name="Freeform: Shape 12"/>
            <p:cNvSpPr/>
            <p:nvPr/>
          </p:nvSpPr>
          <p:spPr>
            <a:xfrm>
              <a:off x="1543439" y="0"/>
              <a:ext cx="1810928" cy="1801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56" y="0"/>
                  </a:moveTo>
                  <a:cubicBezTo>
                    <a:pt x="10838" y="0"/>
                    <a:pt x="10819" y="1"/>
                    <a:pt x="10800" y="2"/>
                  </a:cubicBezTo>
                  <a:cubicBezTo>
                    <a:pt x="10781" y="1"/>
                    <a:pt x="10762" y="0"/>
                    <a:pt x="10743" y="0"/>
                  </a:cubicBezTo>
                  <a:cubicBezTo>
                    <a:pt x="4810" y="0"/>
                    <a:pt x="0" y="4835"/>
                    <a:pt x="0" y="10800"/>
                  </a:cubicBezTo>
                  <a:cubicBezTo>
                    <a:pt x="0" y="16765"/>
                    <a:pt x="4810" y="21600"/>
                    <a:pt x="10743" y="21600"/>
                  </a:cubicBezTo>
                  <a:cubicBezTo>
                    <a:pt x="10762" y="21600"/>
                    <a:pt x="10781" y="21599"/>
                    <a:pt x="10800" y="21598"/>
                  </a:cubicBezTo>
                  <a:cubicBezTo>
                    <a:pt x="10819" y="21599"/>
                    <a:pt x="10838" y="21600"/>
                    <a:pt x="10856" y="21600"/>
                  </a:cubicBezTo>
                  <a:cubicBezTo>
                    <a:pt x="16790" y="21600"/>
                    <a:pt x="21600" y="16765"/>
                    <a:pt x="21600" y="10800"/>
                  </a:cubicBezTo>
                  <a:cubicBezTo>
                    <a:pt x="21600" y="4835"/>
                    <a:pt x="16790" y="0"/>
                    <a:pt x="10856" y="0"/>
                  </a:cubicBezTo>
                  <a:close/>
                </a:path>
              </a:pathLst>
            </a:custGeom>
            <a:solidFill>
              <a:srgbClr val="E2E9F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3" name="Freeform: Shape 13"/>
            <p:cNvSpPr/>
            <p:nvPr/>
          </p:nvSpPr>
          <p:spPr>
            <a:xfrm>
              <a:off x="1558874" y="2106795"/>
              <a:ext cx="1755844" cy="2707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E2E9F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4" name="Freeform: Shape 14"/>
            <p:cNvSpPr/>
            <p:nvPr/>
          </p:nvSpPr>
          <p:spPr>
            <a:xfrm>
              <a:off x="0" y="2106795"/>
              <a:ext cx="2087515" cy="1576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7" y="21600"/>
                  </a:moveTo>
                  <a:cubicBezTo>
                    <a:pt x="425" y="21600"/>
                    <a:pt x="213" y="21596"/>
                    <a:pt x="0" y="21588"/>
                  </a:cubicBezTo>
                  <a:lnTo>
                    <a:pt x="168" y="13486"/>
                  </a:lnTo>
                  <a:cubicBezTo>
                    <a:pt x="11154" y="13885"/>
                    <a:pt x="15974" y="139"/>
                    <a:pt x="16022" y="0"/>
                  </a:cubicBezTo>
                  <a:lnTo>
                    <a:pt x="21600" y="3339"/>
                  </a:lnTo>
                  <a:cubicBezTo>
                    <a:pt x="21534" y="3534"/>
                    <a:pt x="19936" y="8150"/>
                    <a:pt x="16542" y="12647"/>
                  </a:cubicBezTo>
                  <a:cubicBezTo>
                    <a:pt x="12114" y="18515"/>
                    <a:pt x="6626" y="21600"/>
                    <a:pt x="637" y="21600"/>
                  </a:cubicBezTo>
                  <a:close/>
                </a:path>
              </a:pathLst>
            </a:custGeom>
            <a:solidFill>
              <a:srgbClr val="E2E9F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5" name="Freeform: Shape 15"/>
            <p:cNvSpPr/>
            <p:nvPr/>
          </p:nvSpPr>
          <p:spPr>
            <a:xfrm>
              <a:off x="2770474" y="2114512"/>
              <a:ext cx="2087518" cy="1577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63" y="21600"/>
                  </a:moveTo>
                  <a:cubicBezTo>
                    <a:pt x="14974" y="21600"/>
                    <a:pt x="9487" y="18518"/>
                    <a:pt x="5058" y="12653"/>
                  </a:cubicBezTo>
                  <a:cubicBezTo>
                    <a:pt x="1664" y="8159"/>
                    <a:pt x="66" y="3546"/>
                    <a:pt x="0" y="3352"/>
                  </a:cubicBezTo>
                  <a:lnTo>
                    <a:pt x="2789" y="1683"/>
                  </a:lnTo>
                  <a:lnTo>
                    <a:pt x="5573" y="0"/>
                  </a:lnTo>
                  <a:cubicBezTo>
                    <a:pt x="5586" y="36"/>
                    <a:pt x="6865" y="3653"/>
                    <a:pt x="9529" y="7112"/>
                  </a:cubicBezTo>
                  <a:cubicBezTo>
                    <a:pt x="12916" y="11508"/>
                    <a:pt x="16920" y="13656"/>
                    <a:pt x="21432" y="13491"/>
                  </a:cubicBezTo>
                  <a:lnTo>
                    <a:pt x="21600" y="21589"/>
                  </a:lnTo>
                  <a:cubicBezTo>
                    <a:pt x="21387" y="21596"/>
                    <a:pt x="21174" y="21600"/>
                    <a:pt x="20963" y="21600"/>
                  </a:cubicBezTo>
                  <a:close/>
                </a:path>
              </a:pathLst>
            </a:custGeom>
            <a:solidFill>
              <a:srgbClr val="E2E9F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6" name="Freeform: Shape 16"/>
            <p:cNvSpPr/>
            <p:nvPr/>
          </p:nvSpPr>
          <p:spPr>
            <a:xfrm>
              <a:off x="6744833" y="0"/>
              <a:ext cx="1810951" cy="1801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56" y="0"/>
                  </a:moveTo>
                  <a:cubicBezTo>
                    <a:pt x="10838" y="0"/>
                    <a:pt x="10819" y="1"/>
                    <a:pt x="10800" y="2"/>
                  </a:cubicBezTo>
                  <a:cubicBezTo>
                    <a:pt x="10781" y="1"/>
                    <a:pt x="10762" y="0"/>
                    <a:pt x="10743" y="0"/>
                  </a:cubicBezTo>
                  <a:cubicBezTo>
                    <a:pt x="4810" y="0"/>
                    <a:pt x="0" y="4835"/>
                    <a:pt x="0" y="10800"/>
                  </a:cubicBezTo>
                  <a:cubicBezTo>
                    <a:pt x="0" y="16765"/>
                    <a:pt x="4810" y="21600"/>
                    <a:pt x="10743" y="21600"/>
                  </a:cubicBezTo>
                  <a:cubicBezTo>
                    <a:pt x="10762" y="21600"/>
                    <a:pt x="10781" y="21599"/>
                    <a:pt x="10800" y="21598"/>
                  </a:cubicBezTo>
                  <a:cubicBezTo>
                    <a:pt x="10819" y="21599"/>
                    <a:pt x="10838" y="21600"/>
                    <a:pt x="10856" y="21600"/>
                  </a:cubicBezTo>
                  <a:cubicBezTo>
                    <a:pt x="16790" y="21600"/>
                    <a:pt x="21600" y="16765"/>
                    <a:pt x="21600" y="10800"/>
                  </a:cubicBezTo>
                  <a:cubicBezTo>
                    <a:pt x="21600" y="4835"/>
                    <a:pt x="16790" y="0"/>
                    <a:pt x="10856" y="0"/>
                  </a:cubicBezTo>
                  <a:close/>
                </a:path>
              </a:pathLst>
            </a:custGeom>
            <a:solidFill>
              <a:srgbClr val="E2E9F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7" name="Freeform: Shape 17"/>
            <p:cNvSpPr/>
            <p:nvPr/>
          </p:nvSpPr>
          <p:spPr>
            <a:xfrm>
              <a:off x="6775701" y="2106795"/>
              <a:ext cx="1755815" cy="2707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E2E9F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8" name="Freeform: Shape 18"/>
            <p:cNvSpPr/>
            <p:nvPr/>
          </p:nvSpPr>
          <p:spPr>
            <a:xfrm>
              <a:off x="5224544" y="2106795"/>
              <a:ext cx="2087507" cy="1576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7" y="21600"/>
                  </a:moveTo>
                  <a:cubicBezTo>
                    <a:pt x="425" y="21600"/>
                    <a:pt x="213" y="21596"/>
                    <a:pt x="0" y="21588"/>
                  </a:cubicBezTo>
                  <a:lnTo>
                    <a:pt x="168" y="13486"/>
                  </a:lnTo>
                  <a:cubicBezTo>
                    <a:pt x="11154" y="13885"/>
                    <a:pt x="15974" y="139"/>
                    <a:pt x="16022" y="0"/>
                  </a:cubicBezTo>
                  <a:lnTo>
                    <a:pt x="21600" y="3340"/>
                  </a:lnTo>
                  <a:cubicBezTo>
                    <a:pt x="21533" y="3534"/>
                    <a:pt x="19936" y="8150"/>
                    <a:pt x="16542" y="12647"/>
                  </a:cubicBezTo>
                  <a:cubicBezTo>
                    <a:pt x="12113" y="18515"/>
                    <a:pt x="6626" y="21600"/>
                    <a:pt x="637" y="21600"/>
                  </a:cubicBezTo>
                  <a:close/>
                </a:path>
              </a:pathLst>
            </a:custGeom>
            <a:solidFill>
              <a:srgbClr val="E2E9F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9" name="Freeform: Shape 19"/>
            <p:cNvSpPr/>
            <p:nvPr/>
          </p:nvSpPr>
          <p:spPr>
            <a:xfrm>
              <a:off x="7995018" y="2114512"/>
              <a:ext cx="2087489" cy="1577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63" y="21600"/>
                  </a:moveTo>
                  <a:cubicBezTo>
                    <a:pt x="14974" y="21600"/>
                    <a:pt x="9487" y="18518"/>
                    <a:pt x="5058" y="12653"/>
                  </a:cubicBezTo>
                  <a:cubicBezTo>
                    <a:pt x="1664" y="8159"/>
                    <a:pt x="66" y="3546"/>
                    <a:pt x="0" y="3352"/>
                  </a:cubicBezTo>
                  <a:lnTo>
                    <a:pt x="2789" y="1684"/>
                  </a:lnTo>
                  <a:lnTo>
                    <a:pt x="5573" y="0"/>
                  </a:lnTo>
                  <a:cubicBezTo>
                    <a:pt x="5586" y="36"/>
                    <a:pt x="6865" y="3653"/>
                    <a:pt x="9529" y="7112"/>
                  </a:cubicBezTo>
                  <a:cubicBezTo>
                    <a:pt x="12916" y="11509"/>
                    <a:pt x="16923" y="13655"/>
                    <a:pt x="21432" y="13491"/>
                  </a:cubicBezTo>
                  <a:lnTo>
                    <a:pt x="21600" y="21589"/>
                  </a:lnTo>
                  <a:cubicBezTo>
                    <a:pt x="21387" y="21596"/>
                    <a:pt x="21175" y="21600"/>
                    <a:pt x="20963" y="21600"/>
                  </a:cubicBezTo>
                  <a:close/>
                </a:path>
              </a:pathLst>
            </a:custGeom>
            <a:solidFill>
              <a:srgbClr val="E2E9F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0" name="Freeform: Shape 20"/>
            <p:cNvSpPr/>
            <p:nvPr/>
          </p:nvSpPr>
          <p:spPr>
            <a:xfrm>
              <a:off x="4151853" y="2106795"/>
              <a:ext cx="1755852" cy="2707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0B3EA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1" name="Freeform: Shape 21"/>
            <p:cNvSpPr/>
            <p:nvPr/>
          </p:nvSpPr>
          <p:spPr>
            <a:xfrm>
              <a:off x="9584762" y="2106795"/>
              <a:ext cx="1755844" cy="2707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0B3EA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146046" y="969850"/>
            <a:ext cx="6894523" cy="3887150"/>
            <a:chOff x="1146048" y="439550"/>
            <a:chExt cx="6894523" cy="3887150"/>
          </a:xfrm>
        </p:grpSpPr>
        <p:sp>
          <p:nvSpPr>
            <p:cNvPr id="4" name="Freeform: Shape 1"/>
            <p:cNvSpPr/>
            <p:nvPr/>
          </p:nvSpPr>
          <p:spPr>
            <a:xfrm flipH="1">
              <a:off x="5751368" y="2760771"/>
              <a:ext cx="2023802" cy="342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580" y="147"/>
                  </a:moveTo>
                  <a:lnTo>
                    <a:pt x="0" y="21572"/>
                  </a:lnTo>
                  <a:lnTo>
                    <a:pt x="12417" y="21600"/>
                  </a:lnTo>
                  <a:lnTo>
                    <a:pt x="21600" y="0"/>
                  </a:lnTo>
                  <a:lnTo>
                    <a:pt x="14580" y="147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DCDEE0"/>
              </a:solidFill>
            </a:ln>
          </p:spPr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" name="Freeform: Shape 2"/>
            <p:cNvSpPr/>
            <p:nvPr/>
          </p:nvSpPr>
          <p:spPr>
            <a:xfrm flipH="1">
              <a:off x="4697882" y="2760771"/>
              <a:ext cx="1337465" cy="347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77" y="145"/>
                  </a:moveTo>
                  <a:lnTo>
                    <a:pt x="0" y="21572"/>
                  </a:lnTo>
                  <a:lnTo>
                    <a:pt x="18833" y="21600"/>
                  </a:lnTo>
                  <a:lnTo>
                    <a:pt x="21600" y="0"/>
                  </a:lnTo>
                  <a:lnTo>
                    <a:pt x="10977" y="145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DCDEE0"/>
              </a:solidFill>
            </a:ln>
          </p:spPr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" name="Freeform: Shape 3"/>
            <p:cNvSpPr/>
            <p:nvPr/>
          </p:nvSpPr>
          <p:spPr>
            <a:xfrm>
              <a:off x="3137328" y="2760771"/>
              <a:ext cx="1234684" cy="345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093" y="146"/>
                  </a:moveTo>
                  <a:lnTo>
                    <a:pt x="0" y="21572"/>
                  </a:lnTo>
                  <a:lnTo>
                    <a:pt x="20401" y="21600"/>
                  </a:lnTo>
                  <a:lnTo>
                    <a:pt x="21600" y="0"/>
                  </a:lnTo>
                  <a:lnTo>
                    <a:pt x="10093" y="146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DCDEE0"/>
              </a:solidFill>
            </a:ln>
          </p:spPr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" name="Freeform: Shape 4"/>
            <p:cNvSpPr/>
            <p:nvPr/>
          </p:nvSpPr>
          <p:spPr>
            <a:xfrm>
              <a:off x="1402892" y="2760771"/>
              <a:ext cx="1999989" cy="342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96" y="147"/>
                  </a:moveTo>
                  <a:lnTo>
                    <a:pt x="0" y="21572"/>
                  </a:lnTo>
                  <a:lnTo>
                    <a:pt x="12565" y="21600"/>
                  </a:lnTo>
                  <a:lnTo>
                    <a:pt x="21600" y="0"/>
                  </a:lnTo>
                  <a:lnTo>
                    <a:pt x="14496" y="147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DCDEE0"/>
              </a:solidFill>
            </a:ln>
          </p:spPr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9" name="Rectangle: Rounded Corners 22"/>
            <p:cNvSpPr/>
            <p:nvPr/>
          </p:nvSpPr>
          <p:spPr>
            <a:xfrm>
              <a:off x="1400123" y="3100632"/>
              <a:ext cx="1166687" cy="309137"/>
            </a:xfrm>
            <a:prstGeom prst="roundRect">
              <a:avLst>
                <a:gd name="adj" fmla="val 0"/>
              </a:avLst>
            </a:prstGeom>
            <a:solidFill>
              <a:schemeClr val="tx1">
                <a:lumMod val="75000"/>
                <a:lumOff val="25000"/>
              </a:schemeClr>
            </a:solidFill>
            <a:ln w="12700">
              <a:miter lim="400000"/>
            </a:ln>
          </p:spPr>
          <p:txBody>
            <a:bodyPr wrap="none" lIns="25400" tIns="25400" rIns="25400" bIns="25400" anchor="ctr">
              <a:normAutofit/>
            </a:bodyPr>
            <a:lstStyle/>
            <a:p>
              <a:pPr marL="0" lvl="0" algn="ctr"/>
              <a:r>
                <a:rPr lang="ru-RU" sz="1600" b="1" i="0" u="none" dirty="0">
                  <a:solidFill>
                    <a:srgbClr val="FFFFFF"/>
                  </a:solidFill>
                  <a:latin typeface="Montserrat SemiBold" panose="00000700000000000000" pitchFamily="2" charset="0"/>
                </a:rPr>
                <a:t>1</a:t>
              </a:r>
              <a:endParaRPr lang="en-US" sz="1600" b="1" i="0" u="none" dirty="0">
                <a:solidFill>
                  <a:srgbClr val="FFFFFF"/>
                </a:solidFill>
                <a:latin typeface="Montserrat SemiBold" panose="00000700000000000000" pitchFamily="2" charset="0"/>
              </a:endParaRPr>
            </a:p>
          </p:txBody>
        </p:sp>
        <p:sp>
          <p:nvSpPr>
            <p:cNvPr id="10" name="Rectangle: Rounded Corners 24"/>
            <p:cNvSpPr/>
            <p:nvPr/>
          </p:nvSpPr>
          <p:spPr>
            <a:xfrm>
              <a:off x="3137832" y="3100632"/>
              <a:ext cx="1166687" cy="309137"/>
            </a:xfrm>
            <a:prstGeom prst="roundRect">
              <a:avLst>
                <a:gd name="adj" fmla="val 0"/>
              </a:avLst>
            </a:prstGeom>
            <a:solidFill>
              <a:srgbClr val="0B3EA2"/>
            </a:solidFill>
            <a:ln w="12700">
              <a:miter lim="400000"/>
            </a:ln>
          </p:spPr>
          <p:txBody>
            <a:bodyPr wrap="none" lIns="25400" tIns="25400" rIns="25400" bIns="25400" anchor="ctr">
              <a:normAutofit/>
            </a:bodyPr>
            <a:lstStyle/>
            <a:p>
              <a:pPr marL="0" lvl="0" algn="ctr"/>
              <a:r>
                <a:rPr lang="ru-RU" sz="1600" b="1" i="0" u="none" dirty="0">
                  <a:solidFill>
                    <a:srgbClr val="FFFFFF"/>
                  </a:solidFill>
                  <a:latin typeface="Montserrat SemiBold" panose="00000700000000000000" pitchFamily="2" charset="0"/>
                </a:rPr>
                <a:t>2</a:t>
              </a:r>
              <a:endParaRPr lang="en-US" sz="1600" b="1" i="0" u="none" dirty="0">
                <a:solidFill>
                  <a:srgbClr val="FFFFFF"/>
                </a:solidFill>
                <a:latin typeface="Montserrat SemiBold" panose="00000700000000000000" pitchFamily="2" charset="0"/>
              </a:endParaRPr>
            </a:p>
          </p:txBody>
        </p:sp>
        <p:sp>
          <p:nvSpPr>
            <p:cNvPr id="11" name="Rectangle: Rounded Corners 26"/>
            <p:cNvSpPr/>
            <p:nvPr/>
          </p:nvSpPr>
          <p:spPr>
            <a:xfrm>
              <a:off x="4860034" y="3100632"/>
              <a:ext cx="1166687" cy="309137"/>
            </a:xfrm>
            <a:prstGeom prst="roundRect">
              <a:avLst>
                <a:gd name="adj" fmla="val 0"/>
              </a:avLst>
            </a:prstGeom>
            <a:solidFill>
              <a:schemeClr val="tx1">
                <a:lumMod val="75000"/>
                <a:lumOff val="25000"/>
              </a:schemeClr>
            </a:solidFill>
            <a:ln w="12700">
              <a:miter lim="400000"/>
            </a:ln>
          </p:spPr>
          <p:txBody>
            <a:bodyPr wrap="none" lIns="25400" tIns="25400" rIns="25400" bIns="25400" anchor="ctr">
              <a:normAutofit/>
            </a:bodyPr>
            <a:lstStyle/>
            <a:p>
              <a:pPr marL="0" lvl="0" algn="ctr"/>
              <a:r>
                <a:rPr lang="ru-RU" sz="1600" b="1" i="0" u="none" dirty="0">
                  <a:solidFill>
                    <a:srgbClr val="FFFFFF"/>
                  </a:solidFill>
                  <a:latin typeface="Montserrat SemiBold" panose="00000700000000000000" pitchFamily="2" charset="0"/>
                </a:rPr>
                <a:t>3</a:t>
              </a:r>
              <a:endParaRPr lang="en-US" sz="1600" b="1" i="0" u="none" dirty="0">
                <a:solidFill>
                  <a:srgbClr val="FFFFFF"/>
                </a:solidFill>
                <a:latin typeface="Montserrat SemiBold" panose="00000700000000000000" pitchFamily="2" charset="0"/>
              </a:endParaRPr>
            </a:p>
          </p:txBody>
        </p:sp>
        <p:sp>
          <p:nvSpPr>
            <p:cNvPr id="12" name="Rectangle: Rounded Corners 28"/>
            <p:cNvSpPr/>
            <p:nvPr/>
          </p:nvSpPr>
          <p:spPr>
            <a:xfrm>
              <a:off x="6605767" y="3100632"/>
              <a:ext cx="1166687" cy="309137"/>
            </a:xfrm>
            <a:prstGeom prst="roundRect">
              <a:avLst>
                <a:gd name="adj" fmla="val 0"/>
              </a:avLst>
            </a:prstGeom>
            <a:solidFill>
              <a:srgbClr val="0B3EA2"/>
            </a:solidFill>
            <a:ln w="12700">
              <a:miter lim="400000"/>
            </a:ln>
          </p:spPr>
          <p:txBody>
            <a:bodyPr wrap="none" lIns="25400" tIns="25400" rIns="25400" bIns="25400" anchor="ctr">
              <a:normAutofit/>
            </a:bodyPr>
            <a:lstStyle/>
            <a:p>
              <a:pPr marL="0" lvl="0" algn="ctr"/>
              <a:r>
                <a:rPr lang="ru-RU" sz="1600" b="1" i="0" u="none" dirty="0">
                  <a:solidFill>
                    <a:srgbClr val="FFFFFF"/>
                  </a:solidFill>
                  <a:latin typeface="Montserrat SemiBold" panose="00000700000000000000" pitchFamily="2" charset="0"/>
                </a:rPr>
                <a:t>4</a:t>
              </a:r>
              <a:endParaRPr lang="en-US" sz="1600" b="1" i="0" u="none" dirty="0">
                <a:solidFill>
                  <a:srgbClr val="FFFFFF"/>
                </a:solidFill>
                <a:latin typeface="Montserrat SemiBold" panose="00000700000000000000" pitchFamily="2" charset="0"/>
              </a:endParaRPr>
            </a:p>
          </p:txBody>
        </p:sp>
        <p:grpSp>
          <p:nvGrpSpPr>
            <p:cNvPr id="13" name="Group 30"/>
            <p:cNvGrpSpPr/>
            <p:nvPr/>
          </p:nvGrpSpPr>
          <p:grpSpPr>
            <a:xfrm>
              <a:off x="1146048" y="3222279"/>
              <a:ext cx="6894523" cy="1104421"/>
              <a:chOff x="1850347" y="3029428"/>
              <a:chExt cx="9192699" cy="1472560"/>
            </a:xfrm>
          </p:grpSpPr>
          <p:sp>
            <p:nvSpPr>
              <p:cNvPr id="24" name="TextBox 41"/>
              <p:cNvSpPr txBox="1">
                <a:spLocks/>
              </p:cNvSpPr>
              <p:nvPr/>
            </p:nvSpPr>
            <p:spPr bwMode="auto">
              <a:xfrm>
                <a:off x="1850347" y="3073321"/>
                <a:ext cx="2213143" cy="13909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ru-RU" sz="900" b="1" i="0" u="none" dirty="0">
                    <a:solidFill>
                      <a:srgbClr val="0B3EA2"/>
                    </a:solidFill>
                    <a:latin typeface="Montserrat SemiBold" panose="00000700000000000000" pitchFamily="2" charset="0"/>
                  </a:rPr>
                  <a:t>Заключение договоров </a:t>
                </a:r>
              </a:p>
              <a:p>
                <a:pPr marL="0" lvl="1" algn="ctr"/>
                <a:r>
                  <a:rPr lang="ru-RU" sz="900" b="1" i="0" u="none" dirty="0">
                    <a:solidFill>
                      <a:srgbClr val="0B3EA2"/>
                    </a:solidFill>
                    <a:latin typeface="Montserrat SemiBold" panose="00000700000000000000" pitchFamily="2" charset="0"/>
                  </a:rPr>
                  <a:t>с предприятиями </a:t>
                </a:r>
              </a:p>
              <a:p>
                <a:pPr marL="0" lvl="1" algn="ctr"/>
                <a:r>
                  <a:rPr lang="ru-RU" sz="900" b="1" i="0" u="none" dirty="0">
                    <a:solidFill>
                      <a:srgbClr val="0B3EA2"/>
                    </a:solidFill>
                    <a:latin typeface="Montserrat SemiBold" panose="00000700000000000000" pitchFamily="2" charset="0"/>
                  </a:rPr>
                  <a:t>для организации</a:t>
                </a:r>
              </a:p>
              <a:p>
                <a:pPr marL="0" lvl="1" algn="ctr"/>
                <a:r>
                  <a:rPr lang="ru-RU" sz="900" b="1" i="0" u="none" dirty="0">
                    <a:solidFill>
                      <a:srgbClr val="0B3EA2"/>
                    </a:solidFill>
                    <a:latin typeface="Montserrat SemiBold" panose="00000700000000000000" pitchFamily="2" charset="0"/>
                  </a:rPr>
                  <a:t>производственной </a:t>
                </a:r>
              </a:p>
              <a:p>
                <a:pPr marL="0" lvl="1" algn="ctr"/>
                <a:r>
                  <a:rPr lang="ru-RU" sz="900" b="1" i="0" u="none" dirty="0">
                    <a:solidFill>
                      <a:srgbClr val="0B3EA2"/>
                    </a:solidFill>
                    <a:latin typeface="Montserrat SemiBold" panose="00000700000000000000" pitchFamily="2" charset="0"/>
                  </a:rPr>
                  <a:t>практики обучающихся</a:t>
                </a:r>
                <a:endParaRPr lang="en-US" sz="900" b="1" i="0" u="none" dirty="0">
                  <a:solidFill>
                    <a:srgbClr val="0B3EA2"/>
                  </a:solidFill>
                  <a:latin typeface="Montserrat SemiBold" panose="00000700000000000000" pitchFamily="2" charset="0"/>
                </a:endParaRPr>
              </a:p>
            </p:txBody>
          </p:sp>
          <p:sp>
            <p:nvSpPr>
              <p:cNvPr id="22" name="TextBox 39"/>
              <p:cNvSpPr txBox="1">
                <a:spLocks/>
              </p:cNvSpPr>
              <p:nvPr/>
            </p:nvSpPr>
            <p:spPr bwMode="auto">
              <a:xfrm>
                <a:off x="4196162" y="3187456"/>
                <a:ext cx="2213143" cy="1222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ru-RU" sz="900" b="1" i="0" u="none" dirty="0">
                    <a:solidFill>
                      <a:srgbClr val="262626"/>
                    </a:solidFill>
                    <a:latin typeface="Montserrat SemiBold" panose="00000700000000000000" pitchFamily="2" charset="0"/>
                  </a:rPr>
                  <a:t>Организация и проведение </a:t>
                </a:r>
              </a:p>
              <a:p>
                <a:pPr marL="0" lvl="1" algn="ctr"/>
                <a:r>
                  <a:rPr lang="ru-RU" sz="900" b="1" i="0" u="none" dirty="0">
                    <a:solidFill>
                      <a:srgbClr val="262626"/>
                    </a:solidFill>
                    <a:latin typeface="Montserrat SemiBold" panose="00000700000000000000" pitchFamily="2" charset="0"/>
                  </a:rPr>
                  <a:t>экскурсий для обучающихся</a:t>
                </a:r>
              </a:p>
              <a:p>
                <a:pPr marL="0" lvl="1" algn="ctr"/>
                <a:r>
                  <a:rPr lang="ru-RU" sz="900" b="1" i="0" u="none" dirty="0">
                    <a:solidFill>
                      <a:srgbClr val="262626"/>
                    </a:solidFill>
                    <a:latin typeface="Montserrat SemiBold" panose="00000700000000000000" pitchFamily="2" charset="0"/>
                  </a:rPr>
                  <a:t>колледжа на предприятия </a:t>
                </a:r>
              </a:p>
              <a:p>
                <a:pPr marL="0" lvl="1" algn="ctr"/>
                <a:r>
                  <a:rPr lang="ru-RU" sz="900" b="1" i="0" u="none" dirty="0">
                    <a:solidFill>
                      <a:srgbClr val="262626"/>
                    </a:solidFill>
                    <a:latin typeface="Montserrat SemiBold" panose="00000700000000000000" pitchFamily="2" charset="0"/>
                  </a:rPr>
                  <a:t>в рамках социального</a:t>
                </a:r>
              </a:p>
              <a:p>
                <a:pPr marL="0" lvl="1" algn="ctr"/>
                <a:r>
                  <a:rPr lang="ru-RU" sz="900" b="1" i="0" u="none" dirty="0">
                    <a:solidFill>
                      <a:srgbClr val="262626"/>
                    </a:solidFill>
                    <a:latin typeface="Montserrat SemiBold" panose="00000700000000000000" pitchFamily="2" charset="0"/>
                  </a:rPr>
                  <a:t>партнёрства</a:t>
                </a:r>
                <a:endParaRPr lang="en-US" sz="900" b="1" i="0" u="none" dirty="0">
                  <a:solidFill>
                    <a:srgbClr val="262626"/>
                  </a:solidFill>
                  <a:latin typeface="Montserrat SemiBold" panose="00000700000000000000" pitchFamily="2" charset="0"/>
                </a:endParaRPr>
              </a:p>
            </p:txBody>
          </p:sp>
          <p:sp>
            <p:nvSpPr>
              <p:cNvPr id="54" name="TextBox 41">
                <a:extLst>
                  <a:ext uri="{FF2B5EF4-FFF2-40B4-BE49-F238E27FC236}">
                    <a16:creationId xmlns:a16="http://schemas.microsoft.com/office/drawing/2014/main" id="{5A64B55F-6849-441F-8C33-B4DC5EA196C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559341" y="3029428"/>
                <a:ext cx="2213143" cy="13909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ru-RU" sz="900" b="1" i="0" u="none" dirty="0">
                    <a:solidFill>
                      <a:srgbClr val="0B3EA2"/>
                    </a:solidFill>
                    <a:latin typeface="Montserrat SemiBold" panose="00000700000000000000" pitchFamily="2" charset="0"/>
                  </a:rPr>
                  <a:t>Проведение встреч </a:t>
                </a:r>
              </a:p>
              <a:p>
                <a:pPr marL="0" lvl="1" algn="ctr"/>
                <a:r>
                  <a:rPr lang="ru-RU" sz="900" b="1" i="0" u="none" dirty="0">
                    <a:solidFill>
                      <a:srgbClr val="0B3EA2"/>
                    </a:solidFill>
                    <a:latin typeface="Montserrat SemiBold" panose="00000700000000000000" pitchFamily="2" charset="0"/>
                  </a:rPr>
                  <a:t>обучающихся колледжа с</a:t>
                </a:r>
              </a:p>
              <a:p>
                <a:pPr marL="0" lvl="1" algn="ctr"/>
                <a:r>
                  <a:rPr lang="ru-RU" sz="900" b="1" i="0" u="none" dirty="0">
                    <a:solidFill>
                      <a:srgbClr val="0B3EA2"/>
                    </a:solidFill>
                    <a:latin typeface="Montserrat SemiBold" panose="00000700000000000000" pitchFamily="2" charset="0"/>
                  </a:rPr>
                  <a:t>представителями </a:t>
                </a:r>
              </a:p>
              <a:p>
                <a:pPr marL="0" lvl="1" algn="ctr"/>
                <a:r>
                  <a:rPr lang="ru-RU" sz="900" b="1" i="0" u="none" dirty="0">
                    <a:solidFill>
                      <a:srgbClr val="0B3EA2"/>
                    </a:solidFill>
                    <a:latin typeface="Montserrat SemiBold" panose="00000700000000000000" pitchFamily="2" charset="0"/>
                  </a:rPr>
                  <a:t>работодателей</a:t>
                </a:r>
                <a:endParaRPr lang="en-US" sz="900" b="1" i="0" u="none" dirty="0">
                  <a:solidFill>
                    <a:srgbClr val="0B3EA2"/>
                  </a:solidFill>
                  <a:latin typeface="Montserrat SemiBold" panose="00000700000000000000" pitchFamily="2" charset="0"/>
                </a:endParaRPr>
              </a:p>
            </p:txBody>
          </p:sp>
          <p:sp>
            <p:nvSpPr>
              <p:cNvPr id="55" name="TextBox 39">
                <a:extLst>
                  <a:ext uri="{FF2B5EF4-FFF2-40B4-BE49-F238E27FC236}">
                    <a16:creationId xmlns:a16="http://schemas.microsoft.com/office/drawing/2014/main" id="{BB086755-E1FA-4963-8B38-666927B5DCA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829903" y="3279411"/>
                <a:ext cx="2213143" cy="12225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ru-RU" sz="900" b="1" i="0" u="none" dirty="0">
                    <a:solidFill>
                      <a:srgbClr val="262626"/>
                    </a:solidFill>
                    <a:latin typeface="Montserrat SemiBold" panose="00000700000000000000" pitchFamily="2" charset="0"/>
                  </a:rPr>
                  <a:t>Информирование </a:t>
                </a:r>
              </a:p>
              <a:p>
                <a:pPr marL="0" lvl="1" algn="ctr"/>
                <a:r>
                  <a:rPr lang="ru-RU" sz="900" b="1" i="0" u="none" dirty="0">
                    <a:solidFill>
                      <a:srgbClr val="262626"/>
                    </a:solidFill>
                    <a:latin typeface="Montserrat SemiBold" panose="00000700000000000000" pitchFamily="2" charset="0"/>
                  </a:rPr>
                  <a:t>обучающихся </a:t>
                </a:r>
              </a:p>
              <a:p>
                <a:pPr marL="0" lvl="1" algn="ctr"/>
                <a:r>
                  <a:rPr lang="ru-RU" sz="900" b="1" i="0" u="none" dirty="0">
                    <a:solidFill>
                      <a:srgbClr val="262626"/>
                    </a:solidFill>
                    <a:latin typeface="Montserrat SemiBold" panose="00000700000000000000" pitchFamily="2" charset="0"/>
                  </a:rPr>
                  <a:t>колледжа о вакансиях на</a:t>
                </a:r>
              </a:p>
              <a:p>
                <a:pPr marL="0" lvl="1" algn="ctr"/>
                <a:r>
                  <a:rPr lang="ru-RU" sz="900" b="1" i="0" u="none" dirty="0">
                    <a:solidFill>
                      <a:srgbClr val="262626"/>
                    </a:solidFill>
                    <a:latin typeface="Montserrat SemiBold" panose="00000700000000000000" pitchFamily="2" charset="0"/>
                  </a:rPr>
                  <a:t>предприятиях </a:t>
                </a:r>
              </a:p>
              <a:p>
                <a:pPr marL="0" lvl="1" algn="ctr"/>
                <a:r>
                  <a:rPr lang="ru-RU" sz="900" b="1" i="0" u="none" dirty="0">
                    <a:solidFill>
                      <a:srgbClr val="262626"/>
                    </a:solidFill>
                    <a:latin typeface="Montserrat SemiBold" panose="00000700000000000000" pitchFamily="2" charset="0"/>
                  </a:rPr>
                  <a:t>(сайт, стенд </a:t>
                </a:r>
              </a:p>
              <a:p>
                <a:pPr marL="0" lvl="1" algn="ctr"/>
                <a:r>
                  <a:rPr lang="ru-RU" sz="900" b="1" i="0" u="none" dirty="0">
                    <a:solidFill>
                      <a:srgbClr val="262626"/>
                    </a:solidFill>
                    <a:latin typeface="Montserrat SemiBold" panose="00000700000000000000" pitchFamily="2" charset="0"/>
                  </a:rPr>
                  <a:t>по трудоустройству)</a:t>
                </a:r>
                <a:endParaRPr lang="en-US" sz="900" b="1" i="0" u="none" dirty="0">
                  <a:solidFill>
                    <a:srgbClr val="262626"/>
                  </a:solidFill>
                  <a:latin typeface="Montserrat SemiBold" panose="00000700000000000000" pitchFamily="2" charset="0"/>
                </a:endParaRPr>
              </a:p>
            </p:txBody>
          </p:sp>
        </p:grpSp>
        <p:sp>
          <p:nvSpPr>
            <p:cNvPr id="53" name="Rectangle: Rounded Corners 22">
              <a:extLst>
                <a:ext uri="{FF2B5EF4-FFF2-40B4-BE49-F238E27FC236}">
                  <a16:creationId xmlns:a16="http://schemas.microsoft.com/office/drawing/2014/main" id="{194AA3D7-B60F-4731-97B4-E61761BC873D}"/>
                </a:ext>
              </a:extLst>
            </p:cNvPr>
            <p:cNvSpPr/>
            <p:nvPr/>
          </p:nvSpPr>
          <p:spPr>
            <a:xfrm>
              <a:off x="1236199" y="439550"/>
              <a:ext cx="6648169" cy="309137"/>
            </a:xfrm>
            <a:prstGeom prst="roundRect">
              <a:avLst>
                <a:gd name="adj" fmla="val 0"/>
              </a:avLst>
            </a:prstGeom>
            <a:solidFill>
              <a:schemeClr val="tx1">
                <a:lumMod val="75000"/>
                <a:lumOff val="25000"/>
              </a:schemeClr>
            </a:solidFill>
            <a:ln w="12700">
              <a:miter lim="400000"/>
            </a:ln>
          </p:spPr>
          <p:txBody>
            <a:bodyPr wrap="none" lIns="25400" tIns="25400" rIns="25400" bIns="25400" anchor="ctr">
              <a:normAutofit/>
            </a:bodyPr>
            <a:lstStyle/>
            <a:p>
              <a:pPr marL="0" lvl="0" algn="ctr"/>
              <a:r>
                <a:rPr lang="ru-RU" sz="1600" b="1" i="0" u="none" dirty="0">
                  <a:solidFill>
                    <a:srgbClr val="FFFFFF"/>
                  </a:solidFill>
                  <a:latin typeface="Montserrat SemiBold" panose="00000700000000000000" pitchFamily="2" charset="0"/>
                </a:rPr>
                <a:t>Социальное партнёрство и трудоустройство выпускников</a:t>
              </a:r>
              <a:endParaRPr lang="en-US" sz="1600" b="1" i="0" u="none" dirty="0">
                <a:solidFill>
                  <a:srgbClr val="FFFFFF"/>
                </a:solidFill>
                <a:latin typeface="Montserrat SemiBold" panose="00000700000000000000" pitchFamily="2" charset="0"/>
              </a:endParaRPr>
            </a:p>
          </p:txBody>
        </p:sp>
      </p:grpSp>
      <p:grpSp>
        <p:nvGrpSpPr>
          <p:cNvPr id="45" name="组合 30">
            <a:extLst>
              <a:ext uri="{FF2B5EF4-FFF2-40B4-BE49-F238E27FC236}">
                <a16:creationId xmlns:a16="http://schemas.microsoft.com/office/drawing/2014/main" id="{D3F72C72-BD43-468E-9D7B-B9EACCFA5F16}"/>
              </a:ext>
            </a:extLst>
          </p:cNvPr>
          <p:cNvGrpSpPr/>
          <p:nvPr/>
        </p:nvGrpSpPr>
        <p:grpSpPr>
          <a:xfrm>
            <a:off x="183893" y="197685"/>
            <a:ext cx="8373857" cy="772165"/>
            <a:chOff x="0" y="112514"/>
            <a:chExt cx="8373857" cy="772165"/>
          </a:xfrm>
        </p:grpSpPr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80205BF2-19C1-4C0B-A5D6-8C7CE21FF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12514"/>
              <a:ext cx="771874" cy="772165"/>
            </a:xfrm>
            <a:custGeom>
              <a:avLst/>
              <a:gdLst>
                <a:gd name="T0" fmla="*/ 1045 w 2233"/>
                <a:gd name="T1" fmla="*/ 39 h 2233"/>
                <a:gd name="T2" fmla="*/ 1188 w 2233"/>
                <a:gd name="T3" fmla="*/ 39 h 2233"/>
                <a:gd name="T4" fmla="*/ 2193 w 2233"/>
                <a:gd name="T5" fmla="*/ 1044 h 2233"/>
                <a:gd name="T6" fmla="*/ 2193 w 2233"/>
                <a:gd name="T7" fmla="*/ 1188 h 2233"/>
                <a:gd name="T8" fmla="*/ 1188 w 2233"/>
                <a:gd name="T9" fmla="*/ 2193 h 2233"/>
                <a:gd name="T10" fmla="*/ 1045 w 2233"/>
                <a:gd name="T11" fmla="*/ 2193 h 2233"/>
                <a:gd name="T12" fmla="*/ 40 w 2233"/>
                <a:gd name="T13" fmla="*/ 1188 h 2233"/>
                <a:gd name="T14" fmla="*/ 40 w 2233"/>
                <a:gd name="T15" fmla="*/ 1044 h 2233"/>
                <a:gd name="T16" fmla="*/ 1045 w 2233"/>
                <a:gd name="T17" fmla="*/ 39 h 2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33" h="2233">
                  <a:moveTo>
                    <a:pt x="1045" y="39"/>
                  </a:moveTo>
                  <a:cubicBezTo>
                    <a:pt x="1084" y="0"/>
                    <a:pt x="1149" y="0"/>
                    <a:pt x="1188" y="39"/>
                  </a:cubicBezTo>
                  <a:cubicBezTo>
                    <a:pt x="2193" y="1044"/>
                    <a:pt x="2193" y="1044"/>
                    <a:pt x="2193" y="1044"/>
                  </a:cubicBezTo>
                  <a:cubicBezTo>
                    <a:pt x="2233" y="1084"/>
                    <a:pt x="2233" y="1148"/>
                    <a:pt x="2193" y="1188"/>
                  </a:cubicBezTo>
                  <a:cubicBezTo>
                    <a:pt x="1188" y="2193"/>
                    <a:pt x="1188" y="2193"/>
                    <a:pt x="1188" y="2193"/>
                  </a:cubicBezTo>
                  <a:cubicBezTo>
                    <a:pt x="1149" y="2233"/>
                    <a:pt x="1084" y="2233"/>
                    <a:pt x="1045" y="2193"/>
                  </a:cubicBezTo>
                  <a:cubicBezTo>
                    <a:pt x="40" y="1188"/>
                    <a:pt x="40" y="1188"/>
                    <a:pt x="40" y="1188"/>
                  </a:cubicBezTo>
                  <a:cubicBezTo>
                    <a:pt x="0" y="1148"/>
                    <a:pt x="0" y="1084"/>
                    <a:pt x="40" y="1044"/>
                  </a:cubicBezTo>
                  <a:cubicBezTo>
                    <a:pt x="1045" y="39"/>
                    <a:pt x="1045" y="39"/>
                    <a:pt x="1045" y="39"/>
                  </a:cubicBezTo>
                </a:path>
              </a:pathLst>
            </a:custGeom>
            <a:solidFill>
              <a:srgbClr val="E2E9F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1" name="Freeform 14">
              <a:extLst>
                <a:ext uri="{FF2B5EF4-FFF2-40B4-BE49-F238E27FC236}">
                  <a16:creationId xmlns:a16="http://schemas.microsoft.com/office/drawing/2014/main" id="{ED191499-A50D-4BF0-8155-F75D2165B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56" y="267494"/>
              <a:ext cx="462206" cy="462206"/>
            </a:xfrm>
            <a:custGeom>
              <a:avLst/>
              <a:gdLst>
                <a:gd name="T0" fmla="*/ 618 w 1320"/>
                <a:gd name="T1" fmla="*/ 24 h 1320"/>
                <a:gd name="T2" fmla="*/ 703 w 1320"/>
                <a:gd name="T3" fmla="*/ 24 h 1320"/>
                <a:gd name="T4" fmla="*/ 1297 w 1320"/>
                <a:gd name="T5" fmla="*/ 618 h 1320"/>
                <a:gd name="T6" fmla="*/ 1297 w 1320"/>
                <a:gd name="T7" fmla="*/ 702 h 1320"/>
                <a:gd name="T8" fmla="*/ 703 w 1320"/>
                <a:gd name="T9" fmla="*/ 1296 h 1320"/>
                <a:gd name="T10" fmla="*/ 618 w 1320"/>
                <a:gd name="T11" fmla="*/ 1296 h 1320"/>
                <a:gd name="T12" fmla="*/ 24 w 1320"/>
                <a:gd name="T13" fmla="*/ 702 h 1320"/>
                <a:gd name="T14" fmla="*/ 24 w 1320"/>
                <a:gd name="T15" fmla="*/ 618 h 1320"/>
                <a:gd name="T16" fmla="*/ 618 w 1320"/>
                <a:gd name="T17" fmla="*/ 24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0" h="1320">
                  <a:moveTo>
                    <a:pt x="618" y="24"/>
                  </a:moveTo>
                  <a:cubicBezTo>
                    <a:pt x="641" y="0"/>
                    <a:pt x="679" y="0"/>
                    <a:pt x="703" y="24"/>
                  </a:cubicBezTo>
                  <a:cubicBezTo>
                    <a:pt x="1297" y="618"/>
                    <a:pt x="1297" y="618"/>
                    <a:pt x="1297" y="618"/>
                  </a:cubicBezTo>
                  <a:cubicBezTo>
                    <a:pt x="1320" y="641"/>
                    <a:pt x="1320" y="679"/>
                    <a:pt x="1297" y="702"/>
                  </a:cubicBezTo>
                  <a:cubicBezTo>
                    <a:pt x="703" y="1296"/>
                    <a:pt x="703" y="1296"/>
                    <a:pt x="703" y="1296"/>
                  </a:cubicBezTo>
                  <a:cubicBezTo>
                    <a:pt x="679" y="1320"/>
                    <a:pt x="641" y="1320"/>
                    <a:pt x="618" y="1296"/>
                  </a:cubicBezTo>
                  <a:cubicBezTo>
                    <a:pt x="24" y="702"/>
                    <a:pt x="24" y="702"/>
                    <a:pt x="24" y="702"/>
                  </a:cubicBezTo>
                  <a:cubicBezTo>
                    <a:pt x="0" y="679"/>
                    <a:pt x="0" y="641"/>
                    <a:pt x="24" y="618"/>
                  </a:cubicBezTo>
                  <a:lnTo>
                    <a:pt x="618" y="24"/>
                  </a:lnTo>
                  <a:close/>
                </a:path>
              </a:pathLst>
            </a:custGeom>
            <a:solidFill>
              <a:srgbClr val="0B3EA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2" name="Title 1">
              <a:extLst>
                <a:ext uri="{FF2B5EF4-FFF2-40B4-BE49-F238E27FC236}">
                  <a16:creationId xmlns:a16="http://schemas.microsoft.com/office/drawing/2014/main" id="{6F7AD50E-BCE4-4DF9-82A2-6FF559F6E91B}"/>
                </a:ext>
              </a:extLst>
            </p:cNvPr>
            <p:cNvSpPr txBox="1">
              <a:spLocks/>
            </p:cNvSpPr>
            <p:nvPr/>
          </p:nvSpPr>
          <p:spPr>
            <a:xfrm>
              <a:off x="980600" y="331967"/>
              <a:ext cx="7393257" cy="379477"/>
            </a:xfrm>
            <a:prstGeom prst="rect">
              <a:avLst/>
            </a:prstGeom>
          </p:spPr>
          <p:txBody>
            <a:bodyPr lIns="0" rIns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3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anose="020B0306030504020204" pitchFamily="34" charset="0"/>
                </a:defRPr>
              </a:lvl1pPr>
            </a:lstStyle>
            <a:p>
              <a:pPr algn="l"/>
              <a:r>
                <a:rPr lang="ru-RU" sz="1400" b="1" dirty="0">
                  <a:solidFill>
                    <a:srgbClr val="0B3EA2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Обеспечение качества подготовки кадров и соответствия квалификации выпускников требованиям современной экономики</a:t>
              </a:r>
              <a:endParaRPr lang="en-US" sz="1400" b="1" dirty="0">
                <a:solidFill>
                  <a:srgbClr val="0B3EA2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2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4">
            <a:extLst>
              <a:ext uri="{FF2B5EF4-FFF2-40B4-BE49-F238E27FC236}">
                <a16:creationId xmlns:a16="http://schemas.microsoft.com/office/drawing/2014/main" id="{27ABA312-9C55-481F-8E86-C5C3794774C3}"/>
              </a:ext>
            </a:extLst>
          </p:cNvPr>
          <p:cNvSpPr>
            <a:spLocks/>
          </p:cNvSpPr>
          <p:nvPr/>
        </p:nvSpPr>
        <p:spPr bwMode="auto">
          <a:xfrm>
            <a:off x="861084" y="990545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E9EEF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3DD4B7E-9D15-4573-A4EA-F4B29F0E0E5D}"/>
              </a:ext>
            </a:extLst>
          </p:cNvPr>
          <p:cNvSpPr/>
          <p:nvPr/>
        </p:nvSpPr>
        <p:spPr>
          <a:xfrm>
            <a:off x="1475656" y="1634980"/>
            <a:ext cx="16228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200" spc="300" dirty="0">
                <a:solidFill>
                  <a:srgbClr val="0B3EA2"/>
                </a:solidFill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0</a:t>
            </a:r>
            <a:r>
              <a:rPr lang="ru-RU" altLang="zh-CN" sz="7200" spc="300" dirty="0">
                <a:solidFill>
                  <a:srgbClr val="0B3EA2"/>
                </a:solidFill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5</a:t>
            </a:r>
            <a:endParaRPr lang="zh-CN" altLang="en-US" sz="7200" spc="300" dirty="0">
              <a:solidFill>
                <a:srgbClr val="0B3EA2"/>
              </a:solidFill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3" name="Freeform 14">
            <a:extLst>
              <a:ext uri="{FF2B5EF4-FFF2-40B4-BE49-F238E27FC236}">
                <a16:creationId xmlns:a16="http://schemas.microsoft.com/office/drawing/2014/main" id="{62D664A9-D52B-48FD-B63E-C2E7C3CAC891}"/>
              </a:ext>
            </a:extLst>
          </p:cNvPr>
          <p:cNvSpPr>
            <a:spLocks/>
          </p:cNvSpPr>
          <p:nvPr/>
        </p:nvSpPr>
        <p:spPr bwMode="auto">
          <a:xfrm>
            <a:off x="-1332656" y="3063620"/>
            <a:ext cx="3998936" cy="3998936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E9EEF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5B9A3EF9-3ED0-4364-9CB9-35279AC38434}"/>
              </a:ext>
            </a:extLst>
          </p:cNvPr>
          <p:cNvSpPr>
            <a:spLocks/>
          </p:cNvSpPr>
          <p:nvPr/>
        </p:nvSpPr>
        <p:spPr bwMode="auto">
          <a:xfrm>
            <a:off x="8056266" y="2496393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B3EA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7" name="Freeform 8">
            <a:extLst>
              <a:ext uri="{FF2B5EF4-FFF2-40B4-BE49-F238E27FC236}">
                <a16:creationId xmlns:a16="http://schemas.microsoft.com/office/drawing/2014/main" id="{DEAD09C7-F5D1-4ECD-BE07-6A2DAC1C72C5}"/>
              </a:ext>
            </a:extLst>
          </p:cNvPr>
          <p:cNvSpPr>
            <a:spLocks/>
          </p:cNvSpPr>
          <p:nvPr/>
        </p:nvSpPr>
        <p:spPr bwMode="auto">
          <a:xfrm>
            <a:off x="4854277" y="3183633"/>
            <a:ext cx="4210051" cy="4211638"/>
          </a:xfrm>
          <a:custGeom>
            <a:avLst/>
            <a:gdLst>
              <a:gd name="T0" fmla="*/ 1045 w 2233"/>
              <a:gd name="T1" fmla="*/ 39 h 2233"/>
              <a:gd name="T2" fmla="*/ 1188 w 2233"/>
              <a:gd name="T3" fmla="*/ 39 h 2233"/>
              <a:gd name="T4" fmla="*/ 2193 w 2233"/>
              <a:gd name="T5" fmla="*/ 1044 h 2233"/>
              <a:gd name="T6" fmla="*/ 2193 w 2233"/>
              <a:gd name="T7" fmla="*/ 1188 h 2233"/>
              <a:gd name="T8" fmla="*/ 1188 w 2233"/>
              <a:gd name="T9" fmla="*/ 2193 h 2233"/>
              <a:gd name="T10" fmla="*/ 1045 w 2233"/>
              <a:gd name="T11" fmla="*/ 2193 h 2233"/>
              <a:gd name="T12" fmla="*/ 40 w 2233"/>
              <a:gd name="T13" fmla="*/ 1188 h 2233"/>
              <a:gd name="T14" fmla="*/ 40 w 2233"/>
              <a:gd name="T15" fmla="*/ 1044 h 2233"/>
              <a:gd name="T16" fmla="*/ 1045 w 2233"/>
              <a:gd name="T17" fmla="*/ 39 h 2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33" h="2233">
                <a:moveTo>
                  <a:pt x="1045" y="39"/>
                </a:moveTo>
                <a:cubicBezTo>
                  <a:pt x="1084" y="0"/>
                  <a:pt x="1149" y="0"/>
                  <a:pt x="1188" y="39"/>
                </a:cubicBezTo>
                <a:cubicBezTo>
                  <a:pt x="2193" y="1044"/>
                  <a:pt x="2193" y="1044"/>
                  <a:pt x="2193" y="1044"/>
                </a:cubicBezTo>
                <a:cubicBezTo>
                  <a:pt x="2233" y="1084"/>
                  <a:pt x="2233" y="1148"/>
                  <a:pt x="2193" y="1188"/>
                </a:cubicBezTo>
                <a:cubicBezTo>
                  <a:pt x="1188" y="2193"/>
                  <a:pt x="1188" y="2193"/>
                  <a:pt x="1188" y="2193"/>
                </a:cubicBezTo>
                <a:cubicBezTo>
                  <a:pt x="1149" y="2233"/>
                  <a:pt x="1084" y="2233"/>
                  <a:pt x="1045" y="2193"/>
                </a:cubicBezTo>
                <a:cubicBezTo>
                  <a:pt x="40" y="1188"/>
                  <a:pt x="40" y="1188"/>
                  <a:pt x="40" y="1188"/>
                </a:cubicBezTo>
                <a:cubicBezTo>
                  <a:pt x="0" y="1148"/>
                  <a:pt x="0" y="1084"/>
                  <a:pt x="40" y="1044"/>
                </a:cubicBezTo>
                <a:cubicBezTo>
                  <a:pt x="1045" y="39"/>
                  <a:pt x="1045" y="39"/>
                  <a:pt x="1045" y="39"/>
                </a:cubicBezTo>
              </a:path>
            </a:pathLst>
          </a:custGeom>
          <a:solidFill>
            <a:srgbClr val="E9EEF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5AB7A30B-B1C8-48B4-8627-08B11765C26A}"/>
              </a:ext>
            </a:extLst>
          </p:cNvPr>
          <p:cNvSpPr>
            <a:spLocks/>
          </p:cNvSpPr>
          <p:nvPr/>
        </p:nvSpPr>
        <p:spPr bwMode="auto">
          <a:xfrm>
            <a:off x="5544024" y="-3356682"/>
            <a:ext cx="5316549" cy="5316549"/>
          </a:xfrm>
          <a:custGeom>
            <a:avLst/>
            <a:gdLst>
              <a:gd name="T0" fmla="*/ 702 w 1404"/>
              <a:gd name="T1" fmla="*/ 1404 h 1404"/>
              <a:gd name="T2" fmla="*/ 625 w 1404"/>
              <a:gd name="T3" fmla="*/ 1372 h 1404"/>
              <a:gd name="T4" fmla="*/ 31 w 1404"/>
              <a:gd name="T5" fmla="*/ 778 h 1404"/>
              <a:gd name="T6" fmla="*/ 0 w 1404"/>
              <a:gd name="T7" fmla="*/ 702 h 1404"/>
              <a:gd name="T8" fmla="*/ 31 w 1404"/>
              <a:gd name="T9" fmla="*/ 625 h 1404"/>
              <a:gd name="T10" fmla="*/ 625 w 1404"/>
              <a:gd name="T11" fmla="*/ 31 h 1404"/>
              <a:gd name="T12" fmla="*/ 702 w 1404"/>
              <a:gd name="T13" fmla="*/ 0 h 1404"/>
              <a:gd name="T14" fmla="*/ 778 w 1404"/>
              <a:gd name="T15" fmla="*/ 31 h 1404"/>
              <a:gd name="T16" fmla="*/ 1372 w 1404"/>
              <a:gd name="T17" fmla="*/ 626 h 1404"/>
              <a:gd name="T18" fmla="*/ 1404 w 1404"/>
              <a:gd name="T19" fmla="*/ 702 h 1404"/>
              <a:gd name="T20" fmla="*/ 1372 w 1404"/>
              <a:gd name="T21" fmla="*/ 778 h 1404"/>
              <a:gd name="T22" fmla="*/ 778 w 1404"/>
              <a:gd name="T23" fmla="*/ 1372 h 1404"/>
              <a:gd name="T24" fmla="*/ 702 w 1404"/>
              <a:gd name="T25" fmla="*/ 1404 h 1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04" h="1404">
                <a:moveTo>
                  <a:pt x="702" y="1404"/>
                </a:moveTo>
                <a:cubicBezTo>
                  <a:pt x="673" y="1404"/>
                  <a:pt x="646" y="1393"/>
                  <a:pt x="625" y="1372"/>
                </a:cubicBezTo>
                <a:cubicBezTo>
                  <a:pt x="31" y="778"/>
                  <a:pt x="31" y="778"/>
                  <a:pt x="31" y="778"/>
                </a:cubicBezTo>
                <a:cubicBezTo>
                  <a:pt x="11" y="758"/>
                  <a:pt x="0" y="731"/>
                  <a:pt x="0" y="702"/>
                </a:cubicBezTo>
                <a:cubicBezTo>
                  <a:pt x="0" y="673"/>
                  <a:pt x="11" y="646"/>
                  <a:pt x="31" y="625"/>
                </a:cubicBezTo>
                <a:cubicBezTo>
                  <a:pt x="625" y="31"/>
                  <a:pt x="625" y="31"/>
                  <a:pt x="625" y="31"/>
                </a:cubicBezTo>
                <a:cubicBezTo>
                  <a:pt x="646" y="11"/>
                  <a:pt x="673" y="0"/>
                  <a:pt x="702" y="0"/>
                </a:cubicBezTo>
                <a:cubicBezTo>
                  <a:pt x="731" y="0"/>
                  <a:pt x="758" y="11"/>
                  <a:pt x="778" y="31"/>
                </a:cubicBezTo>
                <a:cubicBezTo>
                  <a:pt x="1372" y="626"/>
                  <a:pt x="1372" y="626"/>
                  <a:pt x="1372" y="626"/>
                </a:cubicBezTo>
                <a:cubicBezTo>
                  <a:pt x="1393" y="646"/>
                  <a:pt x="1404" y="673"/>
                  <a:pt x="1404" y="702"/>
                </a:cubicBezTo>
                <a:cubicBezTo>
                  <a:pt x="1404" y="731"/>
                  <a:pt x="1393" y="758"/>
                  <a:pt x="1372" y="778"/>
                </a:cubicBezTo>
                <a:cubicBezTo>
                  <a:pt x="778" y="1372"/>
                  <a:pt x="778" y="1372"/>
                  <a:pt x="778" y="1372"/>
                </a:cubicBezTo>
                <a:cubicBezTo>
                  <a:pt x="758" y="1393"/>
                  <a:pt x="731" y="1404"/>
                  <a:pt x="702" y="1404"/>
                </a:cubicBezTo>
              </a:path>
            </a:pathLst>
          </a:custGeom>
          <a:solidFill>
            <a:srgbClr val="E9EEF7"/>
          </a:solidFill>
          <a:ln w="76200">
            <a:solidFill>
              <a:srgbClr val="E2E9F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9" name="TextBox 7">
            <a:extLst>
              <a:ext uri="{FF2B5EF4-FFF2-40B4-BE49-F238E27FC236}">
                <a16:creationId xmlns:a16="http://schemas.microsoft.com/office/drawing/2014/main" id="{59404536-31EE-40BB-8C7B-F528DB2D1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2930" y="1822831"/>
            <a:ext cx="5591517" cy="196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ru-RU" sz="3200" b="1" dirty="0">
                <a:solidFill>
                  <a:srgbClr val="0B3EA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Создание условий для успешной социализации и эффективной самореализации обучающихся в колледже </a:t>
            </a:r>
            <a:endParaRPr lang="en-US" sz="3200" b="1" dirty="0">
              <a:solidFill>
                <a:srgbClr val="0B3EA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66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0" grpId="0"/>
      <p:bldP spid="13" grpId="0" animBg="1"/>
      <p:bldP spid="15" grpId="0" animBg="1"/>
      <p:bldP spid="17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09">
            <a:extLst>
              <a:ext uri="{FF2B5EF4-FFF2-40B4-BE49-F238E27FC236}">
                <a16:creationId xmlns:a16="http://schemas.microsoft.com/office/drawing/2014/main" id="{2A0A2AED-5B14-49F9-BD1D-73834E4D6F4F}"/>
              </a:ext>
            </a:extLst>
          </p:cNvPr>
          <p:cNvGrpSpPr/>
          <p:nvPr/>
        </p:nvGrpSpPr>
        <p:grpSpPr>
          <a:xfrm>
            <a:off x="203419" y="1285581"/>
            <a:ext cx="2635460" cy="3537369"/>
            <a:chOff x="1147962" y="1998692"/>
            <a:chExt cx="2611177" cy="2654189"/>
          </a:xfrm>
        </p:grpSpPr>
        <p:grpSp>
          <p:nvGrpSpPr>
            <p:cNvPr id="7" name="Group 210">
              <a:extLst>
                <a:ext uri="{FF2B5EF4-FFF2-40B4-BE49-F238E27FC236}">
                  <a16:creationId xmlns:a16="http://schemas.microsoft.com/office/drawing/2014/main" id="{D5BAED70-3D77-413D-B18A-663E0F017F5C}"/>
                </a:ext>
              </a:extLst>
            </p:cNvPr>
            <p:cNvGrpSpPr/>
            <p:nvPr/>
          </p:nvGrpSpPr>
          <p:grpSpPr>
            <a:xfrm>
              <a:off x="1147962" y="1998692"/>
              <a:ext cx="2611177" cy="2654189"/>
              <a:chOff x="816040" y="1793041"/>
              <a:chExt cx="3761195" cy="2654189"/>
            </a:xfrm>
          </p:grpSpPr>
          <p:sp>
            <p:nvSpPr>
              <p:cNvPr id="19" name="Rectangle 222">
                <a:extLst>
                  <a:ext uri="{FF2B5EF4-FFF2-40B4-BE49-F238E27FC236}">
                    <a16:creationId xmlns:a16="http://schemas.microsoft.com/office/drawing/2014/main" id="{D18D478A-8019-45C1-A26D-5C5244656D37}"/>
                  </a:ext>
                </a:extLst>
              </p:cNvPr>
              <p:cNvSpPr/>
              <p:nvPr/>
            </p:nvSpPr>
            <p:spPr>
              <a:xfrm>
                <a:off x="816040" y="1793041"/>
                <a:ext cx="3761195" cy="759239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marL="0" lvl="0" algn="ctr"/>
                <a:r>
                  <a:rPr lang="ru-RU" sz="1050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Создание социокультурной среды </a:t>
                </a:r>
              </a:p>
              <a:p>
                <a:pPr marL="0" lvl="0" algn="ctr"/>
                <a:r>
                  <a:rPr lang="ru-RU" sz="1050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для обучающихся колледжа, </a:t>
                </a:r>
              </a:p>
              <a:p>
                <a:pPr marL="0" lvl="0" algn="ctr"/>
                <a:r>
                  <a:rPr lang="ru-RU" sz="1050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способствующей самореализации </a:t>
                </a:r>
              </a:p>
              <a:p>
                <a:pPr marL="0" lvl="0" algn="ctr"/>
                <a:r>
                  <a:rPr lang="ru-RU" sz="1050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личности, росту профессиональной </a:t>
                </a:r>
              </a:p>
              <a:p>
                <a:pPr marL="0" lvl="0" algn="ctr"/>
                <a:r>
                  <a:rPr lang="ru-RU" sz="1050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 социальной компетентности</a:t>
                </a:r>
              </a:p>
            </p:txBody>
          </p:sp>
          <p:sp>
            <p:nvSpPr>
              <p:cNvPr id="17" name="Rectangle 220">
                <a:extLst>
                  <a:ext uri="{FF2B5EF4-FFF2-40B4-BE49-F238E27FC236}">
                    <a16:creationId xmlns:a16="http://schemas.microsoft.com/office/drawing/2014/main" id="{10A4102D-DBB2-48E2-B1CF-1BD1AE7EC23D}"/>
                  </a:ext>
                </a:extLst>
              </p:cNvPr>
              <p:cNvSpPr/>
              <p:nvPr/>
            </p:nvSpPr>
            <p:spPr>
              <a:xfrm>
                <a:off x="816040" y="2585205"/>
                <a:ext cx="3761195" cy="929301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algn="ctr"/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Совершенствование качества </a:t>
                </a:r>
              </a:p>
              <a:p>
                <a:pPr algn="ctr"/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воспитательного процесса, </a:t>
                </a:r>
              </a:p>
              <a:p>
                <a:pPr algn="ctr"/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обеспечивающего создание условий </a:t>
                </a:r>
              </a:p>
              <a:p>
                <a:pPr algn="ctr"/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для социализации </a:t>
                </a:r>
              </a:p>
              <a:p>
                <a:pPr algn="ctr"/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и самореализации обучающихся</a:t>
                </a:r>
                <a:endParaRPr lang="en-US" sz="10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Rectangle 218">
                <a:extLst>
                  <a:ext uri="{FF2B5EF4-FFF2-40B4-BE49-F238E27FC236}">
                    <a16:creationId xmlns:a16="http://schemas.microsoft.com/office/drawing/2014/main" id="{BB9C8ADE-D647-459F-8DFC-2325AFE5D7FB}"/>
                  </a:ext>
                </a:extLst>
              </p:cNvPr>
              <p:cNvSpPr/>
              <p:nvPr/>
            </p:nvSpPr>
            <p:spPr>
              <a:xfrm>
                <a:off x="816040" y="3352417"/>
                <a:ext cx="3761195" cy="1094813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algn="ctr"/>
                <a:r>
                  <a:rPr lang="ru-RU" sz="1050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Организация педагогического процесса,</a:t>
                </a:r>
              </a:p>
              <a:p>
                <a:pPr algn="ctr"/>
                <a:r>
                  <a:rPr lang="ru-RU" sz="1050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ориентированного на формирование </a:t>
                </a:r>
              </a:p>
              <a:p>
                <a:pPr algn="ctr"/>
                <a:r>
                  <a:rPr lang="ru-RU" sz="1050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ценностно-смысловых. общекультурных, </a:t>
                </a:r>
              </a:p>
              <a:p>
                <a:pPr algn="ctr"/>
                <a:r>
                  <a:rPr lang="ru-RU" sz="1050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учебно-познавательных</a:t>
                </a:r>
              </a:p>
              <a:p>
                <a:pPr algn="ctr"/>
                <a:r>
                  <a:rPr lang="ru-RU" sz="1050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информационных, коммуникативных, </a:t>
                </a:r>
              </a:p>
              <a:p>
                <a:pPr algn="ctr"/>
                <a:r>
                  <a:rPr lang="ru-RU" sz="1050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социально-трудовых компетенций, </a:t>
                </a:r>
              </a:p>
              <a:p>
                <a:pPr algn="ctr"/>
                <a:r>
                  <a:rPr lang="ru-RU" sz="1050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компетенций личностного</a:t>
                </a:r>
              </a:p>
              <a:p>
                <a:pPr algn="ctr"/>
                <a:r>
                  <a:rPr lang="ru-RU" sz="1050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самосовершенствования</a:t>
                </a:r>
              </a:p>
            </p:txBody>
          </p:sp>
        </p:grpSp>
        <p:grpSp>
          <p:nvGrpSpPr>
            <p:cNvPr id="8" name="Group 211">
              <a:extLst>
                <a:ext uri="{FF2B5EF4-FFF2-40B4-BE49-F238E27FC236}">
                  <a16:creationId xmlns:a16="http://schemas.microsoft.com/office/drawing/2014/main" id="{A594779D-86F5-47E9-9AB3-A376991424FA}"/>
                </a:ext>
              </a:extLst>
            </p:cNvPr>
            <p:cNvGrpSpPr/>
            <p:nvPr/>
          </p:nvGrpSpPr>
          <p:grpSpPr>
            <a:xfrm>
              <a:off x="1229415" y="2667419"/>
              <a:ext cx="2448272" cy="782589"/>
              <a:chOff x="1229415" y="2882247"/>
              <a:chExt cx="2448272" cy="782589"/>
            </a:xfrm>
          </p:grpSpPr>
          <p:cxnSp>
            <p:nvCxnSpPr>
              <p:cNvPr id="9" name="Straight Connector 212">
                <a:extLst>
                  <a:ext uri="{FF2B5EF4-FFF2-40B4-BE49-F238E27FC236}">
                    <a16:creationId xmlns:a16="http://schemas.microsoft.com/office/drawing/2014/main" id="{BBD004D3-D87B-426B-80A2-09247BEE14A6}"/>
                  </a:ext>
                </a:extLst>
              </p:cNvPr>
              <p:cNvCxnSpPr/>
              <p:nvPr/>
            </p:nvCxnSpPr>
            <p:spPr>
              <a:xfrm>
                <a:off x="1229415" y="2882247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213">
                <a:extLst>
                  <a:ext uri="{FF2B5EF4-FFF2-40B4-BE49-F238E27FC236}">
                    <a16:creationId xmlns:a16="http://schemas.microsoft.com/office/drawing/2014/main" id="{10196CE7-D770-41FF-8B5E-73CE894EE734}"/>
                  </a:ext>
                </a:extLst>
              </p:cNvPr>
              <p:cNvCxnSpPr/>
              <p:nvPr/>
            </p:nvCxnSpPr>
            <p:spPr>
              <a:xfrm>
                <a:off x="1229415" y="3664836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0" name="Freeform 17">
            <a:extLst>
              <a:ext uri="{FF2B5EF4-FFF2-40B4-BE49-F238E27FC236}">
                <a16:creationId xmlns:a16="http://schemas.microsoft.com/office/drawing/2014/main" id="{925DE1AD-A052-4494-8698-8308B0B6F944}"/>
              </a:ext>
            </a:extLst>
          </p:cNvPr>
          <p:cNvSpPr>
            <a:spLocks/>
          </p:cNvSpPr>
          <p:nvPr/>
        </p:nvSpPr>
        <p:spPr bwMode="auto">
          <a:xfrm>
            <a:off x="2905956" y="1042104"/>
            <a:ext cx="3332089" cy="3059293"/>
          </a:xfrm>
          <a:custGeom>
            <a:avLst/>
            <a:gdLst>
              <a:gd name="T0" fmla="*/ 702 w 1404"/>
              <a:gd name="T1" fmla="*/ 1404 h 1404"/>
              <a:gd name="T2" fmla="*/ 625 w 1404"/>
              <a:gd name="T3" fmla="*/ 1372 h 1404"/>
              <a:gd name="T4" fmla="*/ 31 w 1404"/>
              <a:gd name="T5" fmla="*/ 778 h 1404"/>
              <a:gd name="T6" fmla="*/ 0 w 1404"/>
              <a:gd name="T7" fmla="*/ 702 h 1404"/>
              <a:gd name="T8" fmla="*/ 31 w 1404"/>
              <a:gd name="T9" fmla="*/ 625 h 1404"/>
              <a:gd name="T10" fmla="*/ 625 w 1404"/>
              <a:gd name="T11" fmla="*/ 31 h 1404"/>
              <a:gd name="T12" fmla="*/ 702 w 1404"/>
              <a:gd name="T13" fmla="*/ 0 h 1404"/>
              <a:gd name="T14" fmla="*/ 778 w 1404"/>
              <a:gd name="T15" fmla="*/ 31 h 1404"/>
              <a:gd name="T16" fmla="*/ 1372 w 1404"/>
              <a:gd name="T17" fmla="*/ 626 h 1404"/>
              <a:gd name="T18" fmla="*/ 1404 w 1404"/>
              <a:gd name="T19" fmla="*/ 702 h 1404"/>
              <a:gd name="T20" fmla="*/ 1372 w 1404"/>
              <a:gd name="T21" fmla="*/ 778 h 1404"/>
              <a:gd name="T22" fmla="*/ 778 w 1404"/>
              <a:gd name="T23" fmla="*/ 1372 h 1404"/>
              <a:gd name="T24" fmla="*/ 702 w 1404"/>
              <a:gd name="T25" fmla="*/ 1404 h 1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04" h="1404">
                <a:moveTo>
                  <a:pt x="702" y="1404"/>
                </a:moveTo>
                <a:cubicBezTo>
                  <a:pt x="673" y="1404"/>
                  <a:pt x="646" y="1393"/>
                  <a:pt x="625" y="1372"/>
                </a:cubicBezTo>
                <a:cubicBezTo>
                  <a:pt x="31" y="778"/>
                  <a:pt x="31" y="778"/>
                  <a:pt x="31" y="778"/>
                </a:cubicBezTo>
                <a:cubicBezTo>
                  <a:pt x="11" y="758"/>
                  <a:pt x="0" y="731"/>
                  <a:pt x="0" y="702"/>
                </a:cubicBezTo>
                <a:cubicBezTo>
                  <a:pt x="0" y="673"/>
                  <a:pt x="11" y="646"/>
                  <a:pt x="31" y="625"/>
                </a:cubicBezTo>
                <a:cubicBezTo>
                  <a:pt x="625" y="31"/>
                  <a:pt x="625" y="31"/>
                  <a:pt x="625" y="31"/>
                </a:cubicBezTo>
                <a:cubicBezTo>
                  <a:pt x="646" y="11"/>
                  <a:pt x="673" y="0"/>
                  <a:pt x="702" y="0"/>
                </a:cubicBezTo>
                <a:cubicBezTo>
                  <a:pt x="731" y="0"/>
                  <a:pt x="758" y="11"/>
                  <a:pt x="778" y="31"/>
                </a:cubicBezTo>
                <a:cubicBezTo>
                  <a:pt x="1372" y="626"/>
                  <a:pt x="1372" y="626"/>
                  <a:pt x="1372" y="626"/>
                </a:cubicBezTo>
                <a:cubicBezTo>
                  <a:pt x="1393" y="646"/>
                  <a:pt x="1404" y="673"/>
                  <a:pt x="1404" y="702"/>
                </a:cubicBezTo>
                <a:cubicBezTo>
                  <a:pt x="1404" y="731"/>
                  <a:pt x="1393" y="758"/>
                  <a:pt x="1372" y="778"/>
                </a:cubicBezTo>
                <a:cubicBezTo>
                  <a:pt x="778" y="1372"/>
                  <a:pt x="778" y="1372"/>
                  <a:pt x="778" y="1372"/>
                </a:cubicBezTo>
                <a:cubicBezTo>
                  <a:pt x="758" y="1393"/>
                  <a:pt x="731" y="1404"/>
                  <a:pt x="702" y="1404"/>
                </a:cubicBezTo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76200">
            <a:solidFill>
              <a:srgbClr val="E2E9F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39" name="Group 209">
            <a:extLst>
              <a:ext uri="{FF2B5EF4-FFF2-40B4-BE49-F238E27FC236}">
                <a16:creationId xmlns:a16="http://schemas.microsoft.com/office/drawing/2014/main" id="{1A46B219-4E52-49D1-A2D9-FA1E6454826C}"/>
              </a:ext>
            </a:extLst>
          </p:cNvPr>
          <p:cNvGrpSpPr/>
          <p:nvPr/>
        </p:nvGrpSpPr>
        <p:grpSpPr>
          <a:xfrm>
            <a:off x="6372200" y="771548"/>
            <a:ext cx="2654413" cy="4051403"/>
            <a:chOff x="1147962" y="1897367"/>
            <a:chExt cx="2629956" cy="2724970"/>
          </a:xfrm>
        </p:grpSpPr>
        <p:grpSp>
          <p:nvGrpSpPr>
            <p:cNvPr id="40" name="Group 210">
              <a:extLst>
                <a:ext uri="{FF2B5EF4-FFF2-40B4-BE49-F238E27FC236}">
                  <a16:creationId xmlns:a16="http://schemas.microsoft.com/office/drawing/2014/main" id="{8E259C67-513E-465E-B927-7164EE6849ED}"/>
                </a:ext>
              </a:extLst>
            </p:cNvPr>
            <p:cNvGrpSpPr/>
            <p:nvPr/>
          </p:nvGrpSpPr>
          <p:grpSpPr>
            <a:xfrm>
              <a:off x="1147962" y="1897367"/>
              <a:ext cx="2629956" cy="2724970"/>
              <a:chOff x="816040" y="1691716"/>
              <a:chExt cx="3788245" cy="2724970"/>
            </a:xfrm>
          </p:grpSpPr>
          <p:sp>
            <p:nvSpPr>
              <p:cNvPr id="44" name="Rectangle 222">
                <a:extLst>
                  <a:ext uri="{FF2B5EF4-FFF2-40B4-BE49-F238E27FC236}">
                    <a16:creationId xmlns:a16="http://schemas.microsoft.com/office/drawing/2014/main" id="{3E475E4B-C107-4009-A0F6-3D0968C36DAB}"/>
                  </a:ext>
                </a:extLst>
              </p:cNvPr>
              <p:cNvSpPr/>
              <p:nvPr/>
            </p:nvSpPr>
            <p:spPr>
              <a:xfrm>
                <a:off x="816040" y="1691716"/>
                <a:ext cx="3761195" cy="945184"/>
              </a:xfrm>
              <a:prstGeom prst="rect">
                <a:avLst/>
              </a:prstGeom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 algn="ctr"/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Создание условий для развития и </a:t>
                </a:r>
              </a:p>
              <a:p>
                <a:pPr algn="ctr"/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реализации творческих способностей </a:t>
                </a:r>
              </a:p>
              <a:p>
                <a:pPr algn="ctr"/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обучающихся (участие в региональных, </a:t>
                </a:r>
              </a:p>
              <a:p>
                <a:pPr algn="ctr"/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межрегиональных олимпиадах и иных </a:t>
                </a:r>
              </a:p>
              <a:p>
                <a:pPr algn="ctr"/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конкурсных мероприятиях спортивной и </a:t>
                </a:r>
              </a:p>
              <a:p>
                <a:pPr algn="ctr"/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творческой направленности;</a:t>
                </a:r>
              </a:p>
              <a:p>
                <a:pPr algn="ctr"/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организация творческой работы </a:t>
                </a:r>
              </a:p>
              <a:p>
                <a:pPr algn="ctr"/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обучающихся, организация конкурсов, </a:t>
                </a:r>
              </a:p>
              <a:p>
                <a:pPr algn="ctr"/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фестивалей; </a:t>
                </a:r>
              </a:p>
              <a:p>
                <a:pPr algn="ctr"/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организация работы кружков, клубов </a:t>
                </a:r>
              </a:p>
              <a:p>
                <a:pPr algn="ctr"/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физкультурно-спортивной направленности)</a:t>
                </a:r>
                <a:endParaRPr lang="en-US" sz="10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Rectangle 220">
                <a:extLst>
                  <a:ext uri="{FF2B5EF4-FFF2-40B4-BE49-F238E27FC236}">
                    <a16:creationId xmlns:a16="http://schemas.microsoft.com/office/drawing/2014/main" id="{F8C81E52-FFAD-479A-B2AA-23F22DB5E947}"/>
                  </a:ext>
                </a:extLst>
              </p:cNvPr>
              <p:cNvSpPr/>
              <p:nvPr/>
            </p:nvSpPr>
            <p:spPr>
              <a:xfrm>
                <a:off x="843090" y="2825040"/>
                <a:ext cx="3761195" cy="1134623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algn="ctr"/>
                <a:r>
                  <a:rPr lang="ru-RU" sz="1050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Развитие вариативности воспитательных </a:t>
                </a:r>
              </a:p>
              <a:p>
                <a:pPr algn="ctr"/>
                <a:r>
                  <a:rPr lang="ru-RU" sz="1050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систем и технологий, нацеленных </a:t>
                </a:r>
              </a:p>
              <a:p>
                <a:pPr algn="ctr"/>
                <a:r>
                  <a:rPr lang="ru-RU" sz="1050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 формирование</a:t>
                </a:r>
              </a:p>
              <a:p>
                <a:pPr algn="ctr"/>
                <a:r>
                  <a:rPr lang="ru-RU" sz="1050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индивидуальной </a:t>
                </a:r>
              </a:p>
              <a:p>
                <a:pPr algn="ctr"/>
                <a:r>
                  <a:rPr lang="ru-RU" sz="1050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траектории развития личности</a:t>
                </a:r>
                <a:endParaRPr lang="en-US" sz="1050" dirty="0">
                  <a:solidFill>
                    <a:srgbClr val="0B3EA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218">
                <a:extLst>
                  <a:ext uri="{FF2B5EF4-FFF2-40B4-BE49-F238E27FC236}">
                    <a16:creationId xmlns:a16="http://schemas.microsoft.com/office/drawing/2014/main" id="{CDDE52AD-516E-48D1-B324-53B4E6209103}"/>
                  </a:ext>
                </a:extLst>
              </p:cNvPr>
              <p:cNvSpPr/>
              <p:nvPr/>
            </p:nvSpPr>
            <p:spPr>
              <a:xfrm>
                <a:off x="843090" y="3643936"/>
                <a:ext cx="3761195" cy="772750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algn="ctr"/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Информационное </a:t>
                </a:r>
              </a:p>
              <a:p>
                <a:pPr algn="ctr"/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организационно-методическое</a:t>
                </a:r>
              </a:p>
              <a:p>
                <a:pPr algn="ctr"/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оснащение воспитательной </a:t>
                </a:r>
              </a:p>
              <a:p>
                <a:pPr algn="ctr"/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деятельности в соответствии</a:t>
                </a:r>
              </a:p>
              <a:p>
                <a:pPr algn="ctr"/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с современными требованиями</a:t>
                </a:r>
                <a:endParaRPr lang="en-US" sz="10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1" name="Group 211">
              <a:extLst>
                <a:ext uri="{FF2B5EF4-FFF2-40B4-BE49-F238E27FC236}">
                  <a16:creationId xmlns:a16="http://schemas.microsoft.com/office/drawing/2014/main" id="{D8C3345E-39A0-475D-872D-AF93FE4CD8A0}"/>
                </a:ext>
              </a:extLst>
            </p:cNvPr>
            <p:cNvGrpSpPr/>
            <p:nvPr/>
          </p:nvGrpSpPr>
          <p:grpSpPr>
            <a:xfrm>
              <a:off x="1248194" y="2918909"/>
              <a:ext cx="2448272" cy="818895"/>
              <a:chOff x="1248194" y="3133737"/>
              <a:chExt cx="2448272" cy="818895"/>
            </a:xfrm>
          </p:grpSpPr>
          <p:cxnSp>
            <p:nvCxnSpPr>
              <p:cNvPr id="42" name="Straight Connector 212">
                <a:extLst>
                  <a:ext uri="{FF2B5EF4-FFF2-40B4-BE49-F238E27FC236}">
                    <a16:creationId xmlns:a16="http://schemas.microsoft.com/office/drawing/2014/main" id="{DA6BF312-986B-44DB-85F5-2E93CFF43240}"/>
                  </a:ext>
                </a:extLst>
              </p:cNvPr>
              <p:cNvCxnSpPr/>
              <p:nvPr/>
            </p:nvCxnSpPr>
            <p:spPr>
              <a:xfrm>
                <a:off x="1248194" y="3133737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213">
                <a:extLst>
                  <a:ext uri="{FF2B5EF4-FFF2-40B4-BE49-F238E27FC236}">
                    <a16:creationId xmlns:a16="http://schemas.microsoft.com/office/drawing/2014/main" id="{FCB56191-0398-4A84-ACA5-321EE1164384}"/>
                  </a:ext>
                </a:extLst>
              </p:cNvPr>
              <p:cNvCxnSpPr/>
              <p:nvPr/>
            </p:nvCxnSpPr>
            <p:spPr>
              <a:xfrm>
                <a:off x="1248194" y="3952632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组合 89">
            <a:extLst>
              <a:ext uri="{FF2B5EF4-FFF2-40B4-BE49-F238E27FC236}">
                <a16:creationId xmlns:a16="http://schemas.microsoft.com/office/drawing/2014/main" id="{D7CC435B-436F-4B34-8775-139AA4C5E830}"/>
              </a:ext>
            </a:extLst>
          </p:cNvPr>
          <p:cNvGrpSpPr/>
          <p:nvPr/>
        </p:nvGrpSpPr>
        <p:grpSpPr>
          <a:xfrm>
            <a:off x="183893" y="197685"/>
            <a:ext cx="7860273" cy="772165"/>
            <a:chOff x="0" y="112514"/>
            <a:chExt cx="7860273" cy="772165"/>
          </a:xfrm>
        </p:grpSpPr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1ED49E2D-29B6-4319-97D6-4249066DD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12514"/>
              <a:ext cx="771874" cy="772165"/>
            </a:xfrm>
            <a:custGeom>
              <a:avLst/>
              <a:gdLst>
                <a:gd name="T0" fmla="*/ 1045 w 2233"/>
                <a:gd name="T1" fmla="*/ 39 h 2233"/>
                <a:gd name="T2" fmla="*/ 1188 w 2233"/>
                <a:gd name="T3" fmla="*/ 39 h 2233"/>
                <a:gd name="T4" fmla="*/ 2193 w 2233"/>
                <a:gd name="T5" fmla="*/ 1044 h 2233"/>
                <a:gd name="T6" fmla="*/ 2193 w 2233"/>
                <a:gd name="T7" fmla="*/ 1188 h 2233"/>
                <a:gd name="T8" fmla="*/ 1188 w 2233"/>
                <a:gd name="T9" fmla="*/ 2193 h 2233"/>
                <a:gd name="T10" fmla="*/ 1045 w 2233"/>
                <a:gd name="T11" fmla="*/ 2193 h 2233"/>
                <a:gd name="T12" fmla="*/ 40 w 2233"/>
                <a:gd name="T13" fmla="*/ 1188 h 2233"/>
                <a:gd name="T14" fmla="*/ 40 w 2233"/>
                <a:gd name="T15" fmla="*/ 1044 h 2233"/>
                <a:gd name="T16" fmla="*/ 1045 w 2233"/>
                <a:gd name="T17" fmla="*/ 39 h 2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33" h="2233">
                  <a:moveTo>
                    <a:pt x="1045" y="39"/>
                  </a:moveTo>
                  <a:cubicBezTo>
                    <a:pt x="1084" y="0"/>
                    <a:pt x="1149" y="0"/>
                    <a:pt x="1188" y="39"/>
                  </a:cubicBezTo>
                  <a:cubicBezTo>
                    <a:pt x="2193" y="1044"/>
                    <a:pt x="2193" y="1044"/>
                    <a:pt x="2193" y="1044"/>
                  </a:cubicBezTo>
                  <a:cubicBezTo>
                    <a:pt x="2233" y="1084"/>
                    <a:pt x="2233" y="1148"/>
                    <a:pt x="2193" y="1188"/>
                  </a:cubicBezTo>
                  <a:cubicBezTo>
                    <a:pt x="1188" y="2193"/>
                    <a:pt x="1188" y="2193"/>
                    <a:pt x="1188" y="2193"/>
                  </a:cubicBezTo>
                  <a:cubicBezTo>
                    <a:pt x="1149" y="2233"/>
                    <a:pt x="1084" y="2233"/>
                    <a:pt x="1045" y="2193"/>
                  </a:cubicBezTo>
                  <a:cubicBezTo>
                    <a:pt x="40" y="1188"/>
                    <a:pt x="40" y="1188"/>
                    <a:pt x="40" y="1188"/>
                  </a:cubicBezTo>
                  <a:cubicBezTo>
                    <a:pt x="0" y="1148"/>
                    <a:pt x="0" y="1084"/>
                    <a:pt x="40" y="1044"/>
                  </a:cubicBezTo>
                  <a:cubicBezTo>
                    <a:pt x="1045" y="39"/>
                    <a:pt x="1045" y="39"/>
                    <a:pt x="1045" y="39"/>
                  </a:cubicBezTo>
                </a:path>
              </a:pathLst>
            </a:custGeom>
            <a:solidFill>
              <a:srgbClr val="E2E9F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47043B61-94BF-407B-AF77-E32E6B9FB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56" y="267494"/>
              <a:ext cx="462206" cy="462206"/>
            </a:xfrm>
            <a:custGeom>
              <a:avLst/>
              <a:gdLst>
                <a:gd name="T0" fmla="*/ 618 w 1320"/>
                <a:gd name="T1" fmla="*/ 24 h 1320"/>
                <a:gd name="T2" fmla="*/ 703 w 1320"/>
                <a:gd name="T3" fmla="*/ 24 h 1320"/>
                <a:gd name="T4" fmla="*/ 1297 w 1320"/>
                <a:gd name="T5" fmla="*/ 618 h 1320"/>
                <a:gd name="T6" fmla="*/ 1297 w 1320"/>
                <a:gd name="T7" fmla="*/ 702 h 1320"/>
                <a:gd name="T8" fmla="*/ 703 w 1320"/>
                <a:gd name="T9" fmla="*/ 1296 h 1320"/>
                <a:gd name="T10" fmla="*/ 618 w 1320"/>
                <a:gd name="T11" fmla="*/ 1296 h 1320"/>
                <a:gd name="T12" fmla="*/ 24 w 1320"/>
                <a:gd name="T13" fmla="*/ 702 h 1320"/>
                <a:gd name="T14" fmla="*/ 24 w 1320"/>
                <a:gd name="T15" fmla="*/ 618 h 1320"/>
                <a:gd name="T16" fmla="*/ 618 w 1320"/>
                <a:gd name="T17" fmla="*/ 24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0" h="1320">
                  <a:moveTo>
                    <a:pt x="618" y="24"/>
                  </a:moveTo>
                  <a:cubicBezTo>
                    <a:pt x="641" y="0"/>
                    <a:pt x="679" y="0"/>
                    <a:pt x="703" y="24"/>
                  </a:cubicBezTo>
                  <a:cubicBezTo>
                    <a:pt x="1297" y="618"/>
                    <a:pt x="1297" y="618"/>
                    <a:pt x="1297" y="618"/>
                  </a:cubicBezTo>
                  <a:cubicBezTo>
                    <a:pt x="1320" y="641"/>
                    <a:pt x="1320" y="679"/>
                    <a:pt x="1297" y="702"/>
                  </a:cubicBezTo>
                  <a:cubicBezTo>
                    <a:pt x="703" y="1296"/>
                    <a:pt x="703" y="1296"/>
                    <a:pt x="703" y="1296"/>
                  </a:cubicBezTo>
                  <a:cubicBezTo>
                    <a:pt x="679" y="1320"/>
                    <a:pt x="641" y="1320"/>
                    <a:pt x="618" y="1296"/>
                  </a:cubicBezTo>
                  <a:cubicBezTo>
                    <a:pt x="24" y="702"/>
                    <a:pt x="24" y="702"/>
                    <a:pt x="24" y="702"/>
                  </a:cubicBezTo>
                  <a:cubicBezTo>
                    <a:pt x="0" y="679"/>
                    <a:pt x="0" y="641"/>
                    <a:pt x="24" y="618"/>
                  </a:cubicBezTo>
                  <a:lnTo>
                    <a:pt x="618" y="24"/>
                  </a:lnTo>
                  <a:close/>
                </a:path>
              </a:pathLst>
            </a:custGeom>
            <a:solidFill>
              <a:srgbClr val="0B3EA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6" name="Title 1">
              <a:extLst>
                <a:ext uri="{FF2B5EF4-FFF2-40B4-BE49-F238E27FC236}">
                  <a16:creationId xmlns:a16="http://schemas.microsoft.com/office/drawing/2014/main" id="{A15FB749-3C0F-4F4E-B2DC-657E762FB7EE}"/>
                </a:ext>
              </a:extLst>
            </p:cNvPr>
            <p:cNvSpPr txBox="1">
              <a:spLocks/>
            </p:cNvSpPr>
            <p:nvPr/>
          </p:nvSpPr>
          <p:spPr>
            <a:xfrm>
              <a:off x="980601" y="331967"/>
              <a:ext cx="6879672" cy="379477"/>
            </a:xfrm>
            <a:prstGeom prst="rect">
              <a:avLst/>
            </a:prstGeom>
          </p:spPr>
          <p:txBody>
            <a:bodyPr lIns="0" rIns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3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anose="020B0306030504020204" pitchFamily="34" charset="0"/>
                </a:defRPr>
              </a:lvl1pPr>
            </a:lstStyle>
            <a:p>
              <a:pPr algn="l"/>
              <a:r>
                <a:rPr lang="ru-RU" sz="1400" b="1" dirty="0">
                  <a:solidFill>
                    <a:srgbClr val="0B3EA2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Создание условий для успешной социализации и эффективной самореализации обучающихся в колледже </a:t>
              </a:r>
              <a:endParaRPr lang="en-US" sz="1400" b="1" dirty="0">
                <a:solidFill>
                  <a:srgbClr val="0B3EA2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716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209">
            <a:extLst>
              <a:ext uri="{FF2B5EF4-FFF2-40B4-BE49-F238E27FC236}">
                <a16:creationId xmlns:a16="http://schemas.microsoft.com/office/drawing/2014/main" id="{1A46B219-4E52-49D1-A2D9-FA1E6454826C}"/>
              </a:ext>
            </a:extLst>
          </p:cNvPr>
          <p:cNvGrpSpPr/>
          <p:nvPr/>
        </p:nvGrpSpPr>
        <p:grpSpPr>
          <a:xfrm>
            <a:off x="6242438" y="814871"/>
            <a:ext cx="2866066" cy="4108944"/>
            <a:chOff x="1166741" y="1861943"/>
            <a:chExt cx="2692629" cy="2465181"/>
          </a:xfrm>
        </p:grpSpPr>
        <p:grpSp>
          <p:nvGrpSpPr>
            <p:cNvPr id="40" name="Group 210">
              <a:extLst>
                <a:ext uri="{FF2B5EF4-FFF2-40B4-BE49-F238E27FC236}">
                  <a16:creationId xmlns:a16="http://schemas.microsoft.com/office/drawing/2014/main" id="{8E259C67-513E-465E-B927-7164EE6849ED}"/>
                </a:ext>
              </a:extLst>
            </p:cNvPr>
            <p:cNvGrpSpPr/>
            <p:nvPr/>
          </p:nvGrpSpPr>
          <p:grpSpPr>
            <a:xfrm>
              <a:off x="1166741" y="1861943"/>
              <a:ext cx="2692629" cy="2465181"/>
              <a:chOff x="843090" y="1656292"/>
              <a:chExt cx="3878521" cy="2465181"/>
            </a:xfrm>
          </p:grpSpPr>
          <p:sp>
            <p:nvSpPr>
              <p:cNvPr id="44" name="Rectangle 222">
                <a:extLst>
                  <a:ext uri="{FF2B5EF4-FFF2-40B4-BE49-F238E27FC236}">
                    <a16:creationId xmlns:a16="http://schemas.microsoft.com/office/drawing/2014/main" id="{3E475E4B-C107-4009-A0F6-3D0968C36DAB}"/>
                  </a:ext>
                </a:extLst>
              </p:cNvPr>
              <p:cNvSpPr/>
              <p:nvPr/>
            </p:nvSpPr>
            <p:spPr>
              <a:xfrm>
                <a:off x="960416" y="1656292"/>
                <a:ext cx="3761195" cy="1010845"/>
              </a:xfrm>
              <a:prstGeom prst="rect">
                <a:avLst/>
              </a:prstGeom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 algn="ctr"/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Формирование у обучающихся ответственного</a:t>
                </a:r>
              </a:p>
              <a:p>
                <a:pPr algn="ctr"/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отношения к своему здоровью и потребности </a:t>
                </a:r>
              </a:p>
              <a:p>
                <a:pPr algn="ctr"/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в здоровом образе жизни (развитие культуры </a:t>
                </a:r>
              </a:p>
              <a:p>
                <a:pPr algn="ctr"/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безопасной жизнедеятельности, профилактика </a:t>
                </a:r>
              </a:p>
              <a:p>
                <a:pPr algn="ctr"/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наркотической и алкогольной зависимости, </a:t>
                </a:r>
              </a:p>
              <a:p>
                <a:pPr algn="ctr"/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табакокурения и других вредных привычек; </a:t>
                </a:r>
              </a:p>
              <a:p>
                <a:pPr algn="ctr"/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формирование системы мотивации к</a:t>
                </a:r>
              </a:p>
              <a:p>
                <a:pPr algn="ctr"/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активному и здоровому образу жизни, </a:t>
                </a:r>
              </a:p>
              <a:p>
                <a:pPr algn="ctr"/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занятиям физической культурой и спортом, </a:t>
                </a:r>
              </a:p>
              <a:p>
                <a:pPr algn="ctr"/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развитие культуры здорового питания; </a:t>
                </a:r>
              </a:p>
              <a:p>
                <a:pPr algn="ctr"/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использование потенциала спортивной </a:t>
                </a:r>
              </a:p>
              <a:p>
                <a:pPr algn="ctr"/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деятельности для профилактики</a:t>
                </a:r>
              </a:p>
              <a:p>
                <a:pPr algn="ctr"/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асоциального поведения)</a:t>
                </a:r>
              </a:p>
            </p:txBody>
          </p:sp>
          <p:sp>
            <p:nvSpPr>
              <p:cNvPr id="45" name="Rectangle 220">
                <a:extLst>
                  <a:ext uri="{FF2B5EF4-FFF2-40B4-BE49-F238E27FC236}">
                    <a16:creationId xmlns:a16="http://schemas.microsoft.com/office/drawing/2014/main" id="{F8C81E52-FFAD-479A-B2AA-23F22DB5E947}"/>
                  </a:ext>
                </a:extLst>
              </p:cNvPr>
              <p:cNvSpPr/>
              <p:nvPr/>
            </p:nvSpPr>
            <p:spPr>
              <a:xfrm>
                <a:off x="843090" y="2732898"/>
                <a:ext cx="3761195" cy="366257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algn="ctr"/>
                <a:r>
                  <a:rPr lang="ru-RU" sz="1050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Профилактика наркотической и алкогольной</a:t>
                </a:r>
              </a:p>
              <a:p>
                <a:pPr algn="ctr"/>
                <a:r>
                  <a:rPr lang="ru-RU" sz="1050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зависимости, табакокурения и других </a:t>
                </a:r>
              </a:p>
              <a:p>
                <a:pPr algn="ctr"/>
                <a:r>
                  <a:rPr lang="ru-RU" sz="1050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вредных привычек</a:t>
                </a:r>
                <a:endParaRPr lang="en-US" sz="1050" dirty="0">
                  <a:solidFill>
                    <a:srgbClr val="0B3EA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218">
                <a:extLst>
                  <a:ext uri="{FF2B5EF4-FFF2-40B4-BE49-F238E27FC236}">
                    <a16:creationId xmlns:a16="http://schemas.microsoft.com/office/drawing/2014/main" id="{CDDE52AD-516E-48D1-B324-53B4E6209103}"/>
                  </a:ext>
                </a:extLst>
              </p:cNvPr>
              <p:cNvSpPr/>
              <p:nvPr/>
            </p:nvSpPr>
            <p:spPr>
              <a:xfrm>
                <a:off x="843090" y="3158266"/>
                <a:ext cx="3761195" cy="446226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algn="ctr"/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Развитие студенческого самоуправления, </a:t>
                </a:r>
              </a:p>
              <a:p>
                <a:pPr algn="ctr"/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развитие ответственности, </a:t>
                </a:r>
              </a:p>
              <a:p>
                <a:pPr algn="ctr"/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принципов коллективизма и</a:t>
                </a:r>
              </a:p>
              <a:p>
                <a:pPr algn="ctr"/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социальной солидарности.</a:t>
                </a:r>
              </a:p>
            </p:txBody>
          </p:sp>
          <p:sp>
            <p:nvSpPr>
              <p:cNvPr id="29" name="Rectangle 218">
                <a:extLst>
                  <a:ext uri="{FF2B5EF4-FFF2-40B4-BE49-F238E27FC236}">
                    <a16:creationId xmlns:a16="http://schemas.microsoft.com/office/drawing/2014/main" id="{2B142B0B-5240-49FA-A06F-56A3A3284B88}"/>
                  </a:ext>
                </a:extLst>
              </p:cNvPr>
              <p:cNvSpPr/>
              <p:nvPr/>
            </p:nvSpPr>
            <p:spPr>
              <a:xfrm>
                <a:off x="843090" y="3675247"/>
                <a:ext cx="3761195" cy="446226"/>
              </a:xfrm>
              <a:prstGeom prst="rect">
                <a:avLst/>
              </a:prstGeom>
            </p:spPr>
            <p:txBody>
              <a:bodyPr wrap="none" lIns="0" tIns="0" rIns="0" bIns="0">
                <a:normAutofit lnSpcReduction="10000"/>
              </a:bodyPr>
              <a:lstStyle/>
              <a:p>
                <a:pPr algn="ctr"/>
                <a:r>
                  <a:rPr lang="ru-RU" sz="1050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Создание условий для воспитания активной </a:t>
                </a:r>
              </a:p>
              <a:p>
                <a:pPr algn="ctr"/>
                <a:r>
                  <a:rPr lang="ru-RU" sz="1050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гражданской позиции, основанной на </a:t>
                </a:r>
              </a:p>
              <a:p>
                <a:pPr algn="ctr"/>
                <a:r>
                  <a:rPr lang="ru-RU" sz="1050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традиционных  культурных, духовных </a:t>
                </a:r>
              </a:p>
              <a:p>
                <a:pPr algn="ctr"/>
                <a:r>
                  <a:rPr lang="ru-RU" sz="1050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 нравственных ценностях российского</a:t>
                </a:r>
              </a:p>
              <a:p>
                <a:pPr algn="ctr"/>
                <a:r>
                  <a:rPr lang="ru-RU" sz="1050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общества</a:t>
                </a:r>
              </a:p>
            </p:txBody>
          </p:sp>
        </p:grpSp>
        <p:grpSp>
          <p:nvGrpSpPr>
            <p:cNvPr id="41" name="Group 211">
              <a:extLst>
                <a:ext uri="{FF2B5EF4-FFF2-40B4-BE49-F238E27FC236}">
                  <a16:creationId xmlns:a16="http://schemas.microsoft.com/office/drawing/2014/main" id="{D8C3345E-39A0-475D-872D-AF93FE4CD8A0}"/>
                </a:ext>
              </a:extLst>
            </p:cNvPr>
            <p:cNvGrpSpPr/>
            <p:nvPr/>
          </p:nvGrpSpPr>
          <p:grpSpPr>
            <a:xfrm>
              <a:off x="1248194" y="2877538"/>
              <a:ext cx="2448272" cy="932441"/>
              <a:chOff x="1248194" y="3092366"/>
              <a:chExt cx="2448272" cy="932441"/>
            </a:xfrm>
          </p:grpSpPr>
          <p:cxnSp>
            <p:nvCxnSpPr>
              <p:cNvPr id="42" name="Straight Connector 212">
                <a:extLst>
                  <a:ext uri="{FF2B5EF4-FFF2-40B4-BE49-F238E27FC236}">
                    <a16:creationId xmlns:a16="http://schemas.microsoft.com/office/drawing/2014/main" id="{DA6BF312-986B-44DB-85F5-2E93CFF43240}"/>
                  </a:ext>
                </a:extLst>
              </p:cNvPr>
              <p:cNvCxnSpPr/>
              <p:nvPr/>
            </p:nvCxnSpPr>
            <p:spPr>
              <a:xfrm>
                <a:off x="1248194" y="3092366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213">
                <a:extLst>
                  <a:ext uri="{FF2B5EF4-FFF2-40B4-BE49-F238E27FC236}">
                    <a16:creationId xmlns:a16="http://schemas.microsoft.com/office/drawing/2014/main" id="{FCB56191-0398-4A84-ACA5-321EE1164384}"/>
                  </a:ext>
                </a:extLst>
              </p:cNvPr>
              <p:cNvCxnSpPr/>
              <p:nvPr/>
            </p:nvCxnSpPr>
            <p:spPr>
              <a:xfrm>
                <a:off x="1248194" y="3530850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13">
                <a:extLst>
                  <a:ext uri="{FF2B5EF4-FFF2-40B4-BE49-F238E27FC236}">
                    <a16:creationId xmlns:a16="http://schemas.microsoft.com/office/drawing/2014/main" id="{F0EB1B4E-CF21-49E7-9706-A1A94C228C57}"/>
                  </a:ext>
                </a:extLst>
              </p:cNvPr>
              <p:cNvCxnSpPr/>
              <p:nvPr/>
            </p:nvCxnSpPr>
            <p:spPr>
              <a:xfrm>
                <a:off x="1248194" y="4024807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组合 89">
            <a:extLst>
              <a:ext uri="{FF2B5EF4-FFF2-40B4-BE49-F238E27FC236}">
                <a16:creationId xmlns:a16="http://schemas.microsoft.com/office/drawing/2014/main" id="{D7CC435B-436F-4B34-8775-139AA4C5E830}"/>
              </a:ext>
            </a:extLst>
          </p:cNvPr>
          <p:cNvGrpSpPr/>
          <p:nvPr/>
        </p:nvGrpSpPr>
        <p:grpSpPr>
          <a:xfrm>
            <a:off x="183893" y="197685"/>
            <a:ext cx="8492563" cy="772165"/>
            <a:chOff x="0" y="112514"/>
            <a:chExt cx="7860273" cy="772165"/>
          </a:xfrm>
        </p:grpSpPr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1ED49E2D-29B6-4319-97D6-4249066DD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12514"/>
              <a:ext cx="771874" cy="772165"/>
            </a:xfrm>
            <a:custGeom>
              <a:avLst/>
              <a:gdLst>
                <a:gd name="T0" fmla="*/ 1045 w 2233"/>
                <a:gd name="T1" fmla="*/ 39 h 2233"/>
                <a:gd name="T2" fmla="*/ 1188 w 2233"/>
                <a:gd name="T3" fmla="*/ 39 h 2233"/>
                <a:gd name="T4" fmla="*/ 2193 w 2233"/>
                <a:gd name="T5" fmla="*/ 1044 h 2233"/>
                <a:gd name="T6" fmla="*/ 2193 w 2233"/>
                <a:gd name="T7" fmla="*/ 1188 h 2233"/>
                <a:gd name="T8" fmla="*/ 1188 w 2233"/>
                <a:gd name="T9" fmla="*/ 2193 h 2233"/>
                <a:gd name="T10" fmla="*/ 1045 w 2233"/>
                <a:gd name="T11" fmla="*/ 2193 h 2233"/>
                <a:gd name="T12" fmla="*/ 40 w 2233"/>
                <a:gd name="T13" fmla="*/ 1188 h 2233"/>
                <a:gd name="T14" fmla="*/ 40 w 2233"/>
                <a:gd name="T15" fmla="*/ 1044 h 2233"/>
                <a:gd name="T16" fmla="*/ 1045 w 2233"/>
                <a:gd name="T17" fmla="*/ 39 h 2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33" h="2233">
                  <a:moveTo>
                    <a:pt x="1045" y="39"/>
                  </a:moveTo>
                  <a:cubicBezTo>
                    <a:pt x="1084" y="0"/>
                    <a:pt x="1149" y="0"/>
                    <a:pt x="1188" y="39"/>
                  </a:cubicBezTo>
                  <a:cubicBezTo>
                    <a:pt x="2193" y="1044"/>
                    <a:pt x="2193" y="1044"/>
                    <a:pt x="2193" y="1044"/>
                  </a:cubicBezTo>
                  <a:cubicBezTo>
                    <a:pt x="2233" y="1084"/>
                    <a:pt x="2233" y="1148"/>
                    <a:pt x="2193" y="1188"/>
                  </a:cubicBezTo>
                  <a:cubicBezTo>
                    <a:pt x="1188" y="2193"/>
                    <a:pt x="1188" y="2193"/>
                    <a:pt x="1188" y="2193"/>
                  </a:cubicBezTo>
                  <a:cubicBezTo>
                    <a:pt x="1149" y="2233"/>
                    <a:pt x="1084" y="2233"/>
                    <a:pt x="1045" y="2193"/>
                  </a:cubicBezTo>
                  <a:cubicBezTo>
                    <a:pt x="40" y="1188"/>
                    <a:pt x="40" y="1188"/>
                    <a:pt x="40" y="1188"/>
                  </a:cubicBezTo>
                  <a:cubicBezTo>
                    <a:pt x="0" y="1148"/>
                    <a:pt x="0" y="1084"/>
                    <a:pt x="40" y="1044"/>
                  </a:cubicBezTo>
                  <a:cubicBezTo>
                    <a:pt x="1045" y="39"/>
                    <a:pt x="1045" y="39"/>
                    <a:pt x="1045" y="39"/>
                  </a:cubicBezTo>
                </a:path>
              </a:pathLst>
            </a:custGeom>
            <a:solidFill>
              <a:srgbClr val="E2E9F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47043B61-94BF-407B-AF77-E32E6B9FB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56" y="267494"/>
              <a:ext cx="462206" cy="462206"/>
            </a:xfrm>
            <a:custGeom>
              <a:avLst/>
              <a:gdLst>
                <a:gd name="T0" fmla="*/ 618 w 1320"/>
                <a:gd name="T1" fmla="*/ 24 h 1320"/>
                <a:gd name="T2" fmla="*/ 703 w 1320"/>
                <a:gd name="T3" fmla="*/ 24 h 1320"/>
                <a:gd name="T4" fmla="*/ 1297 w 1320"/>
                <a:gd name="T5" fmla="*/ 618 h 1320"/>
                <a:gd name="T6" fmla="*/ 1297 w 1320"/>
                <a:gd name="T7" fmla="*/ 702 h 1320"/>
                <a:gd name="T8" fmla="*/ 703 w 1320"/>
                <a:gd name="T9" fmla="*/ 1296 h 1320"/>
                <a:gd name="T10" fmla="*/ 618 w 1320"/>
                <a:gd name="T11" fmla="*/ 1296 h 1320"/>
                <a:gd name="T12" fmla="*/ 24 w 1320"/>
                <a:gd name="T13" fmla="*/ 702 h 1320"/>
                <a:gd name="T14" fmla="*/ 24 w 1320"/>
                <a:gd name="T15" fmla="*/ 618 h 1320"/>
                <a:gd name="T16" fmla="*/ 618 w 1320"/>
                <a:gd name="T17" fmla="*/ 24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0" h="1320">
                  <a:moveTo>
                    <a:pt x="618" y="24"/>
                  </a:moveTo>
                  <a:cubicBezTo>
                    <a:pt x="641" y="0"/>
                    <a:pt x="679" y="0"/>
                    <a:pt x="703" y="24"/>
                  </a:cubicBezTo>
                  <a:cubicBezTo>
                    <a:pt x="1297" y="618"/>
                    <a:pt x="1297" y="618"/>
                    <a:pt x="1297" y="618"/>
                  </a:cubicBezTo>
                  <a:cubicBezTo>
                    <a:pt x="1320" y="641"/>
                    <a:pt x="1320" y="679"/>
                    <a:pt x="1297" y="702"/>
                  </a:cubicBezTo>
                  <a:cubicBezTo>
                    <a:pt x="703" y="1296"/>
                    <a:pt x="703" y="1296"/>
                    <a:pt x="703" y="1296"/>
                  </a:cubicBezTo>
                  <a:cubicBezTo>
                    <a:pt x="679" y="1320"/>
                    <a:pt x="641" y="1320"/>
                    <a:pt x="618" y="1296"/>
                  </a:cubicBezTo>
                  <a:cubicBezTo>
                    <a:pt x="24" y="702"/>
                    <a:pt x="24" y="702"/>
                    <a:pt x="24" y="702"/>
                  </a:cubicBezTo>
                  <a:cubicBezTo>
                    <a:pt x="0" y="679"/>
                    <a:pt x="0" y="641"/>
                    <a:pt x="24" y="618"/>
                  </a:cubicBezTo>
                  <a:lnTo>
                    <a:pt x="618" y="24"/>
                  </a:lnTo>
                  <a:close/>
                </a:path>
              </a:pathLst>
            </a:custGeom>
            <a:solidFill>
              <a:srgbClr val="0B3EA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6" name="Title 1">
              <a:extLst>
                <a:ext uri="{FF2B5EF4-FFF2-40B4-BE49-F238E27FC236}">
                  <a16:creationId xmlns:a16="http://schemas.microsoft.com/office/drawing/2014/main" id="{A15FB749-3C0F-4F4E-B2DC-657E762FB7EE}"/>
                </a:ext>
              </a:extLst>
            </p:cNvPr>
            <p:cNvSpPr txBox="1">
              <a:spLocks/>
            </p:cNvSpPr>
            <p:nvPr/>
          </p:nvSpPr>
          <p:spPr>
            <a:xfrm>
              <a:off x="980601" y="331967"/>
              <a:ext cx="6879672" cy="458771"/>
            </a:xfrm>
            <a:prstGeom prst="rect">
              <a:avLst/>
            </a:prstGeom>
          </p:spPr>
          <p:txBody>
            <a:bodyPr lIns="0" rIns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3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anose="020B0306030504020204" pitchFamily="34" charset="0"/>
                </a:defRPr>
              </a:lvl1pPr>
            </a:lstStyle>
            <a:p>
              <a:pPr marL="0" lvl="0" algn="l"/>
              <a:r>
                <a:rPr lang="ru-RU" sz="1200" b="1" i="0" u="none" dirty="0">
                  <a:solidFill>
                    <a:srgbClr val="0B3EA2"/>
                  </a:solidFill>
                  <a:latin typeface="Montserrat SemiBold" panose="00000700000000000000" pitchFamily="2" charset="0"/>
                </a:rPr>
                <a:t>Совершенствование качества воспитательного процесса,  обеспечивающего создание условий для социализации и самореализации обучающихся</a:t>
              </a:r>
            </a:p>
            <a:p>
              <a:pPr marL="0" lvl="0"/>
              <a:endParaRPr lang="en-US" sz="1400" b="1" i="0" u="none" dirty="0">
                <a:solidFill>
                  <a:srgbClr val="0B3EA2"/>
                </a:solidFill>
                <a:latin typeface="Montserrat SemiBold" panose="00000700000000000000" pitchFamily="2" charset="0"/>
              </a:endParaRPr>
            </a:p>
          </p:txBody>
        </p:sp>
      </p:grpSp>
      <p:grpSp>
        <p:nvGrpSpPr>
          <p:cNvPr id="6" name="Group 209">
            <a:extLst>
              <a:ext uri="{FF2B5EF4-FFF2-40B4-BE49-F238E27FC236}">
                <a16:creationId xmlns:a16="http://schemas.microsoft.com/office/drawing/2014/main" id="{2A0A2AED-5B14-49F9-BD1D-73834E4D6F4F}"/>
              </a:ext>
            </a:extLst>
          </p:cNvPr>
          <p:cNvGrpSpPr/>
          <p:nvPr/>
        </p:nvGrpSpPr>
        <p:grpSpPr>
          <a:xfrm>
            <a:off x="453139" y="1188993"/>
            <a:ext cx="2676565" cy="4603522"/>
            <a:chOff x="1133690" y="1998692"/>
            <a:chExt cx="2651903" cy="3454154"/>
          </a:xfrm>
        </p:grpSpPr>
        <p:grpSp>
          <p:nvGrpSpPr>
            <p:cNvPr id="7" name="Group 210">
              <a:extLst>
                <a:ext uri="{FF2B5EF4-FFF2-40B4-BE49-F238E27FC236}">
                  <a16:creationId xmlns:a16="http://schemas.microsoft.com/office/drawing/2014/main" id="{D5BAED70-3D77-413D-B18A-663E0F017F5C}"/>
                </a:ext>
              </a:extLst>
            </p:cNvPr>
            <p:cNvGrpSpPr/>
            <p:nvPr/>
          </p:nvGrpSpPr>
          <p:grpSpPr>
            <a:xfrm>
              <a:off x="1133690" y="1998692"/>
              <a:ext cx="2651903" cy="3454154"/>
              <a:chOff x="795482" y="1793041"/>
              <a:chExt cx="3819858" cy="3454154"/>
            </a:xfrm>
          </p:grpSpPr>
          <p:sp>
            <p:nvSpPr>
              <p:cNvPr id="19" name="Rectangle 222">
                <a:extLst>
                  <a:ext uri="{FF2B5EF4-FFF2-40B4-BE49-F238E27FC236}">
                    <a16:creationId xmlns:a16="http://schemas.microsoft.com/office/drawing/2014/main" id="{D18D478A-8019-45C1-A26D-5C5244656D37}"/>
                  </a:ext>
                </a:extLst>
              </p:cNvPr>
              <p:cNvSpPr/>
              <p:nvPr/>
            </p:nvSpPr>
            <p:spPr>
              <a:xfrm>
                <a:off x="816040" y="1793041"/>
                <a:ext cx="3761195" cy="1214152"/>
              </a:xfrm>
              <a:prstGeom prst="rect">
                <a:avLst/>
              </a:prstGeom>
            </p:spPr>
            <p:txBody>
              <a:bodyPr wrap="none" lIns="0" tIns="0" rIns="0" bIns="0">
                <a:normAutofit fontScale="92500" lnSpcReduction="10000"/>
              </a:bodyPr>
              <a:lstStyle/>
              <a:p>
                <a:pPr marL="0" lvl="0" algn="ctr"/>
                <a:r>
                  <a:rPr lang="ru-RU" sz="1050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Систематический анализ становления </a:t>
                </a:r>
              </a:p>
              <a:p>
                <a:pPr marL="0" lvl="0" algn="ctr"/>
                <a:r>
                  <a:rPr lang="ru-RU" sz="1050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обучающихся на основе диагностики; </a:t>
                </a:r>
              </a:p>
              <a:p>
                <a:pPr marL="0" lvl="0" algn="ctr"/>
                <a:r>
                  <a:rPr lang="ru-RU" sz="1050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систематическое консультирование</a:t>
                </a:r>
              </a:p>
              <a:p>
                <a:pPr marL="0" lvl="0" algn="ctr"/>
                <a:r>
                  <a:rPr lang="ru-RU" sz="1050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обучающихся, преподавателей и родителей </a:t>
                </a:r>
              </a:p>
              <a:p>
                <a:pPr marL="0" lvl="0" algn="ctr"/>
                <a:r>
                  <a:rPr lang="ru-RU" sz="1050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(законных представителей) </a:t>
                </a:r>
              </a:p>
              <a:p>
                <a:pPr marL="0" lvl="0" algn="ctr"/>
                <a:r>
                  <a:rPr lang="ru-RU" sz="1050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 проблемам адаптации и дезадаптации; </a:t>
                </a:r>
              </a:p>
              <a:p>
                <a:pPr marL="0" lvl="0" algn="ctr"/>
                <a:r>
                  <a:rPr lang="ru-RU" sz="1050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просвещение и консультирование</a:t>
                </a:r>
              </a:p>
              <a:p>
                <a:pPr marL="0" lvl="0" algn="ctr"/>
                <a:r>
                  <a:rPr lang="ru-RU" sz="1050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родителей по психолого-педагогическим </a:t>
                </a:r>
              </a:p>
              <a:p>
                <a:pPr marL="0" lvl="0" algn="ctr"/>
                <a:r>
                  <a:rPr lang="ru-RU" sz="1050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 иным вопросам семейного воспитания; </a:t>
                </a:r>
              </a:p>
              <a:p>
                <a:pPr marL="0" lvl="0" algn="ctr"/>
                <a:r>
                  <a:rPr lang="ru-RU" sz="1050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анкетирование</a:t>
                </a:r>
              </a:p>
              <a:p>
                <a:pPr marL="0" lvl="0" algn="ctr"/>
                <a:r>
                  <a:rPr lang="ru-RU" sz="1050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студентов</a:t>
                </a:r>
              </a:p>
            </p:txBody>
          </p:sp>
          <p:sp>
            <p:nvSpPr>
              <p:cNvPr id="17" name="Rectangle 220">
                <a:extLst>
                  <a:ext uri="{FF2B5EF4-FFF2-40B4-BE49-F238E27FC236}">
                    <a16:creationId xmlns:a16="http://schemas.microsoft.com/office/drawing/2014/main" id="{10A4102D-DBB2-48E2-B1CF-1BD1AE7EC23D}"/>
                  </a:ext>
                </a:extLst>
              </p:cNvPr>
              <p:cNvSpPr/>
              <p:nvPr/>
            </p:nvSpPr>
            <p:spPr>
              <a:xfrm>
                <a:off x="854145" y="3189005"/>
                <a:ext cx="3761195" cy="1235601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algn="ctr"/>
                <a:r>
                  <a:rPr lang="ru-RU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Комплексная поддержка уязвимых категорий </a:t>
                </a:r>
              </a:p>
              <a:p>
                <a:pPr algn="ctr"/>
                <a:r>
                  <a:rPr lang="ru-RU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детей (с ОВЗ, оставшихся без попечения </a:t>
                </a:r>
              </a:p>
              <a:p>
                <a:pPr algn="ctr"/>
                <a:r>
                  <a:rPr lang="ru-RU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родителей, находящихся</a:t>
                </a:r>
              </a:p>
              <a:p>
                <a:pPr algn="ctr"/>
                <a:r>
                  <a:rPr lang="ru-RU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в социально опасном положении, сирот),</a:t>
                </a:r>
              </a:p>
              <a:p>
                <a:pPr algn="ctr"/>
                <a:r>
                  <a:rPr lang="ru-RU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способствующая их социальной </a:t>
                </a:r>
              </a:p>
              <a:p>
                <a:pPr algn="ctr"/>
                <a:r>
                  <a:rPr lang="ru-RU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реабилитации, адаптации </a:t>
                </a:r>
              </a:p>
              <a:p>
                <a:pPr algn="ctr"/>
                <a:r>
                  <a:rPr lang="ru-RU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и полноценной интеграции в общество</a:t>
                </a:r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Rectangle 218">
                <a:extLst>
                  <a:ext uri="{FF2B5EF4-FFF2-40B4-BE49-F238E27FC236}">
                    <a16:creationId xmlns:a16="http://schemas.microsoft.com/office/drawing/2014/main" id="{BB9C8ADE-D647-459F-8DFC-2325AFE5D7FB}"/>
                  </a:ext>
                </a:extLst>
              </p:cNvPr>
              <p:cNvSpPr/>
              <p:nvPr/>
            </p:nvSpPr>
            <p:spPr>
              <a:xfrm>
                <a:off x="795482" y="4152382"/>
                <a:ext cx="3761195" cy="1094813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algn="ctr"/>
                <a:r>
                  <a:rPr lang="ru-RU" sz="1050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Межведомственное взаимодействие </a:t>
                </a:r>
              </a:p>
              <a:p>
                <a:pPr algn="ctr"/>
                <a:r>
                  <a:rPr lang="ru-RU" sz="1050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со службами по социальной </a:t>
                </a:r>
              </a:p>
              <a:p>
                <a:pPr algn="ctr"/>
                <a:r>
                  <a:rPr lang="ru-RU" sz="1050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адаптации обучающихся.</a:t>
                </a:r>
              </a:p>
            </p:txBody>
          </p:sp>
        </p:grpSp>
        <p:grpSp>
          <p:nvGrpSpPr>
            <p:cNvPr id="8" name="Group 211">
              <a:extLst>
                <a:ext uri="{FF2B5EF4-FFF2-40B4-BE49-F238E27FC236}">
                  <a16:creationId xmlns:a16="http://schemas.microsoft.com/office/drawing/2014/main" id="{A594779D-86F5-47E9-9AB3-A376991424FA}"/>
                </a:ext>
              </a:extLst>
            </p:cNvPr>
            <p:cNvGrpSpPr/>
            <p:nvPr/>
          </p:nvGrpSpPr>
          <p:grpSpPr>
            <a:xfrm>
              <a:off x="1229414" y="3276654"/>
              <a:ext cx="2448272" cy="1002242"/>
              <a:chOff x="1229414" y="3491482"/>
              <a:chExt cx="2448272" cy="1002242"/>
            </a:xfrm>
          </p:grpSpPr>
          <p:cxnSp>
            <p:nvCxnSpPr>
              <p:cNvPr id="9" name="Straight Connector 212">
                <a:extLst>
                  <a:ext uri="{FF2B5EF4-FFF2-40B4-BE49-F238E27FC236}">
                    <a16:creationId xmlns:a16="http://schemas.microsoft.com/office/drawing/2014/main" id="{BBD004D3-D87B-426B-80A2-09247BEE14A6}"/>
                  </a:ext>
                </a:extLst>
              </p:cNvPr>
              <p:cNvCxnSpPr/>
              <p:nvPr/>
            </p:nvCxnSpPr>
            <p:spPr>
              <a:xfrm>
                <a:off x="1229414" y="3491482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213">
                <a:extLst>
                  <a:ext uri="{FF2B5EF4-FFF2-40B4-BE49-F238E27FC236}">
                    <a16:creationId xmlns:a16="http://schemas.microsoft.com/office/drawing/2014/main" id="{10196CE7-D770-41FF-8B5E-73CE894EE734}"/>
                  </a:ext>
                </a:extLst>
              </p:cNvPr>
              <p:cNvCxnSpPr/>
              <p:nvPr/>
            </p:nvCxnSpPr>
            <p:spPr>
              <a:xfrm>
                <a:off x="1229414" y="449372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Freeform 17">
            <a:extLst>
              <a:ext uri="{FF2B5EF4-FFF2-40B4-BE49-F238E27FC236}">
                <a16:creationId xmlns:a16="http://schemas.microsoft.com/office/drawing/2014/main" id="{5E590746-31C4-41C8-89F3-42CF19DF3958}"/>
              </a:ext>
            </a:extLst>
          </p:cNvPr>
          <p:cNvSpPr>
            <a:spLocks/>
          </p:cNvSpPr>
          <p:nvPr/>
        </p:nvSpPr>
        <p:spPr bwMode="auto">
          <a:xfrm>
            <a:off x="2905956" y="1042104"/>
            <a:ext cx="3332089" cy="3059293"/>
          </a:xfrm>
          <a:custGeom>
            <a:avLst/>
            <a:gdLst>
              <a:gd name="T0" fmla="*/ 702 w 1404"/>
              <a:gd name="T1" fmla="*/ 1404 h 1404"/>
              <a:gd name="T2" fmla="*/ 625 w 1404"/>
              <a:gd name="T3" fmla="*/ 1372 h 1404"/>
              <a:gd name="T4" fmla="*/ 31 w 1404"/>
              <a:gd name="T5" fmla="*/ 778 h 1404"/>
              <a:gd name="T6" fmla="*/ 0 w 1404"/>
              <a:gd name="T7" fmla="*/ 702 h 1404"/>
              <a:gd name="T8" fmla="*/ 31 w 1404"/>
              <a:gd name="T9" fmla="*/ 625 h 1404"/>
              <a:gd name="T10" fmla="*/ 625 w 1404"/>
              <a:gd name="T11" fmla="*/ 31 h 1404"/>
              <a:gd name="T12" fmla="*/ 702 w 1404"/>
              <a:gd name="T13" fmla="*/ 0 h 1404"/>
              <a:gd name="T14" fmla="*/ 778 w 1404"/>
              <a:gd name="T15" fmla="*/ 31 h 1404"/>
              <a:gd name="T16" fmla="*/ 1372 w 1404"/>
              <a:gd name="T17" fmla="*/ 626 h 1404"/>
              <a:gd name="T18" fmla="*/ 1404 w 1404"/>
              <a:gd name="T19" fmla="*/ 702 h 1404"/>
              <a:gd name="T20" fmla="*/ 1372 w 1404"/>
              <a:gd name="T21" fmla="*/ 778 h 1404"/>
              <a:gd name="T22" fmla="*/ 778 w 1404"/>
              <a:gd name="T23" fmla="*/ 1372 h 1404"/>
              <a:gd name="T24" fmla="*/ 702 w 1404"/>
              <a:gd name="T25" fmla="*/ 1404 h 1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04" h="1404">
                <a:moveTo>
                  <a:pt x="702" y="1404"/>
                </a:moveTo>
                <a:cubicBezTo>
                  <a:pt x="673" y="1404"/>
                  <a:pt x="646" y="1393"/>
                  <a:pt x="625" y="1372"/>
                </a:cubicBezTo>
                <a:cubicBezTo>
                  <a:pt x="31" y="778"/>
                  <a:pt x="31" y="778"/>
                  <a:pt x="31" y="778"/>
                </a:cubicBezTo>
                <a:cubicBezTo>
                  <a:pt x="11" y="758"/>
                  <a:pt x="0" y="731"/>
                  <a:pt x="0" y="702"/>
                </a:cubicBezTo>
                <a:cubicBezTo>
                  <a:pt x="0" y="673"/>
                  <a:pt x="11" y="646"/>
                  <a:pt x="31" y="625"/>
                </a:cubicBezTo>
                <a:cubicBezTo>
                  <a:pt x="625" y="31"/>
                  <a:pt x="625" y="31"/>
                  <a:pt x="625" y="31"/>
                </a:cubicBezTo>
                <a:cubicBezTo>
                  <a:pt x="646" y="11"/>
                  <a:pt x="673" y="0"/>
                  <a:pt x="702" y="0"/>
                </a:cubicBezTo>
                <a:cubicBezTo>
                  <a:pt x="731" y="0"/>
                  <a:pt x="758" y="11"/>
                  <a:pt x="778" y="31"/>
                </a:cubicBezTo>
                <a:cubicBezTo>
                  <a:pt x="1372" y="626"/>
                  <a:pt x="1372" y="626"/>
                  <a:pt x="1372" y="626"/>
                </a:cubicBezTo>
                <a:cubicBezTo>
                  <a:pt x="1393" y="646"/>
                  <a:pt x="1404" y="673"/>
                  <a:pt x="1404" y="702"/>
                </a:cubicBezTo>
                <a:cubicBezTo>
                  <a:pt x="1404" y="731"/>
                  <a:pt x="1393" y="758"/>
                  <a:pt x="1372" y="778"/>
                </a:cubicBezTo>
                <a:cubicBezTo>
                  <a:pt x="778" y="1372"/>
                  <a:pt x="778" y="1372"/>
                  <a:pt x="778" y="1372"/>
                </a:cubicBezTo>
                <a:cubicBezTo>
                  <a:pt x="758" y="1393"/>
                  <a:pt x="731" y="1404"/>
                  <a:pt x="702" y="1404"/>
                </a:cubicBezTo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76200">
            <a:solidFill>
              <a:srgbClr val="E2E9F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588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3944848" y="2671088"/>
            <a:ext cx="1308277" cy="1308277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9525" cap="flat">
            <a:solidFill>
              <a:schemeClr val="bg1">
                <a:lumMod val="75000"/>
              </a:schemeClr>
            </a:solidFill>
            <a:prstDash val="solid"/>
            <a:miter lim="400000"/>
          </a:ln>
          <a:effectLst/>
        </p:spPr>
        <p:txBody>
          <a:bodyPr anchor="ctr"/>
          <a:lstStyle/>
          <a:p>
            <a:pPr algn="ctr"/>
            <a:endParaRPr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6" name="组合 5" descr="aQUAAB+LCAAAAAAABAC9klFPwjAQx79L1bdpBhGIexsaDA+KCYs+GB7qerDi2pGuMxiy7267tWOwiePF7KW7/u/u97/eDl3K7w0gD80ZFvKB4pXAbCqBIQdNCfJ4FscOGlNOKF89iiTbpMh731Vp9Zs3KqNXHGegczmVFMflr9fQW9kT5ZRlzMjcG1eF8LYW6rllkBISQ1025RLEV9Whp2PFeS6FajBJBMNSNdy5+RUyV8gbDm7cXCcT2KpCDgpKLMtj8PQAWn3qC23TJ+sslQy43Ce9YDU6UFQtfpt5e3WF0z+ex/Vdy0T6I7fwYCrPI7yBZ1VK85oJ6BBaVOYOYFVfdTiwnTu/8gawPdOhzqh7a3uOk/RFyz28IWjDXrSAV4t4n8SJ+HsRraxxP1suaQhBBAysJqBc+pwoZmK3cCzoKpIc0tQEZh9rCGUtzRtoVZZGqubFZHLbHw19H1l7bt62jbZh12080nd5piKl/k7KbwrSD0M1ZkNeGiriDZ8W/5w9tJgHb1kGT6zgf5vrdTM3xuFnR28L9f0AG4Njv2kFAAA=">
            <a:extLst>
              <a:ext uri="{FF2B5EF4-FFF2-40B4-BE49-F238E27FC236}">
                <a16:creationId xmlns:a16="http://schemas.microsoft.com/office/drawing/2014/main" id="{582166BF-3B08-49E0-BA9C-C8C7347AD881}"/>
              </a:ext>
            </a:extLst>
          </p:cNvPr>
          <p:cNvGrpSpPr>
            <a:grpSpLocks noChangeAspect="1"/>
          </p:cNvGrpSpPr>
          <p:nvPr/>
        </p:nvGrpSpPr>
        <p:grpSpPr>
          <a:xfrm>
            <a:off x="3909906" y="2661274"/>
            <a:ext cx="1337480" cy="1338646"/>
            <a:chOff x="1089075" y="1943099"/>
            <a:chExt cx="2969202" cy="2971793"/>
          </a:xfrm>
        </p:grpSpPr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330DA924-D2B3-4313-A41B-FFD885A26213}"/>
                </a:ext>
              </a:extLst>
            </p:cNvPr>
            <p:cNvSpPr/>
            <p:nvPr/>
          </p:nvSpPr>
          <p:spPr>
            <a:xfrm>
              <a:off x="1823753" y="2679078"/>
              <a:ext cx="1499846" cy="1499845"/>
            </a:xfrm>
            <a:prstGeom prst="ellipse">
              <a:avLst/>
            </a:prstGeom>
            <a:solidFill>
              <a:srgbClr val="1D8DD8">
                <a:alpha val="8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9" name="圆: 空心 28">
              <a:extLst>
                <a:ext uri="{FF2B5EF4-FFF2-40B4-BE49-F238E27FC236}">
                  <a16:creationId xmlns:a16="http://schemas.microsoft.com/office/drawing/2014/main" id="{0707350B-1B58-4D38-B02C-3BA0AFC66BDB}"/>
                </a:ext>
              </a:extLst>
            </p:cNvPr>
            <p:cNvSpPr/>
            <p:nvPr/>
          </p:nvSpPr>
          <p:spPr>
            <a:xfrm>
              <a:off x="1089075" y="1944400"/>
              <a:ext cx="2969202" cy="2969204"/>
            </a:xfrm>
            <a:prstGeom prst="donut">
              <a:avLst>
                <a:gd name="adj" fmla="val 15000"/>
              </a:avLst>
            </a:prstGeom>
            <a:solidFill>
              <a:schemeClr val="tx2">
                <a:lumMod val="40000"/>
                <a:lumOff val="60000"/>
                <a:alpha val="38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0" name="空心弧 29">
              <a:extLst>
                <a:ext uri="{FF2B5EF4-FFF2-40B4-BE49-F238E27FC236}">
                  <a16:creationId xmlns:a16="http://schemas.microsoft.com/office/drawing/2014/main" id="{DB5C3C62-80B8-4793-BADE-D36B0B67B36A}"/>
                </a:ext>
              </a:extLst>
            </p:cNvPr>
            <p:cNvSpPr/>
            <p:nvPr/>
          </p:nvSpPr>
          <p:spPr>
            <a:xfrm>
              <a:off x="1089075" y="1944400"/>
              <a:ext cx="2969202" cy="2969204"/>
            </a:xfrm>
            <a:prstGeom prst="blockArc">
              <a:avLst>
                <a:gd name="adj1" fmla="val 16200000"/>
                <a:gd name="adj2" fmla="val 10827837"/>
                <a:gd name="adj3" fmla="val 14547"/>
              </a:avLst>
            </a:prstGeom>
            <a:solidFill>
              <a:srgbClr val="0B3E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C781F1B5-1D71-4F1C-AF94-9A46524FF3B9}"/>
                </a:ext>
              </a:extLst>
            </p:cNvPr>
            <p:cNvGrpSpPr/>
            <p:nvPr/>
          </p:nvGrpSpPr>
          <p:grpSpPr>
            <a:xfrm>
              <a:off x="1149368" y="1943099"/>
              <a:ext cx="2848619" cy="2971793"/>
              <a:chOff x="4687315" y="1592322"/>
              <a:chExt cx="2817370" cy="2939200"/>
            </a:xfrm>
          </p:grpSpPr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3EAF6FDC-FFA3-4F75-B57D-175BBFEDE607}"/>
                  </a:ext>
                </a:extLst>
              </p:cNvPr>
              <p:cNvSpPr/>
              <p:nvPr/>
            </p:nvSpPr>
            <p:spPr>
              <a:xfrm rot="-4320000">
                <a:off x="4889455" y="2452319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Montserrat SemiBold" panose="00000700000000000000" pitchFamily="2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F7456B16-CDA9-4DC7-8FA8-158FFDE0F505}"/>
                  </a:ext>
                </a:extLst>
              </p:cNvPr>
              <p:cNvSpPr/>
              <p:nvPr/>
            </p:nvSpPr>
            <p:spPr>
              <a:xfrm rot="-2160000">
                <a:off x="5341582" y="1830019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Montserrat SemiBold" panose="00000700000000000000" pitchFamily="2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56FD1859-9EE0-40C5-A074-3BD189E82AD4}"/>
                  </a:ext>
                </a:extLst>
              </p:cNvPr>
              <p:cNvSpPr/>
              <p:nvPr/>
            </p:nvSpPr>
            <p:spPr>
              <a:xfrm>
                <a:off x="6073140" y="1592322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Montserrat SemiBold" panose="00000700000000000000" pitchFamily="2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9FBD9C1A-385D-4F58-880D-4D904335F4C9}"/>
                  </a:ext>
                </a:extLst>
              </p:cNvPr>
              <p:cNvSpPr/>
              <p:nvPr/>
            </p:nvSpPr>
            <p:spPr>
              <a:xfrm rot="2160000">
                <a:off x="6804698" y="1830019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Montserrat SemiBold" panose="00000700000000000000" pitchFamily="2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548B922C-64F7-477D-9F5C-69F2218ED043}"/>
                  </a:ext>
                </a:extLst>
              </p:cNvPr>
              <p:cNvSpPr/>
              <p:nvPr/>
            </p:nvSpPr>
            <p:spPr>
              <a:xfrm rot="4320000">
                <a:off x="7256825" y="2452319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Montserrat SemiBold" panose="00000700000000000000" pitchFamily="2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BDB9A9EB-DA77-44BB-B7B0-B1EA334E29D9}"/>
                  </a:ext>
                </a:extLst>
              </p:cNvPr>
              <p:cNvSpPr/>
              <p:nvPr/>
            </p:nvSpPr>
            <p:spPr>
              <a:xfrm rot="6480000">
                <a:off x="7256825" y="3221524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Montserrat SemiBold" panose="00000700000000000000" pitchFamily="2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520738C6-20EB-470F-AAA0-D05C252646F3}"/>
                  </a:ext>
                </a:extLst>
              </p:cNvPr>
              <p:cNvSpPr/>
              <p:nvPr/>
            </p:nvSpPr>
            <p:spPr>
              <a:xfrm rot="8640000">
                <a:off x="6804698" y="3843825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Montserrat SemiBold" panose="00000700000000000000" pitchFamily="2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FA0669DB-C548-4B8D-BC05-91941FC96CA7}"/>
                  </a:ext>
                </a:extLst>
              </p:cNvPr>
              <p:cNvSpPr/>
              <p:nvPr/>
            </p:nvSpPr>
            <p:spPr>
              <a:xfrm rot="10800000">
                <a:off x="6073140" y="4081522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Montserrat SemiBold" panose="00000700000000000000" pitchFamily="2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1665BB87-3EB1-42E8-A491-4BF8E32CF89D}"/>
                  </a:ext>
                </a:extLst>
              </p:cNvPr>
              <p:cNvSpPr/>
              <p:nvPr/>
            </p:nvSpPr>
            <p:spPr>
              <a:xfrm rot="12960000">
                <a:off x="5341582" y="3843825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Montserrat SemiBold" panose="00000700000000000000" pitchFamily="2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5D666698-C5F3-4F39-9B04-6CCC782BE9E6}"/>
                  </a:ext>
                </a:extLst>
              </p:cNvPr>
              <p:cNvSpPr/>
              <p:nvPr/>
            </p:nvSpPr>
            <p:spPr>
              <a:xfrm rot="15120000">
                <a:off x="4889455" y="3221524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Montserrat SemiBold" panose="00000700000000000000" pitchFamily="2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4986FBBC-FB16-49BE-A56F-1BDCA7C2771F}"/>
                </a:ext>
              </a:extLst>
            </p:cNvPr>
            <p:cNvSpPr/>
            <p:nvPr/>
          </p:nvSpPr>
          <p:spPr>
            <a:xfrm>
              <a:off x="2037146" y="3026605"/>
              <a:ext cx="1073060" cy="804790"/>
            </a:xfrm>
            <a:prstGeom prst="rect">
              <a:avLst/>
            </a:prstGeom>
          </p:spPr>
          <p:txBody>
            <a:bodyPr wrap="square" anchor="ctr">
              <a:prstTxWarp prst="textPlain">
                <a:avLst/>
              </a:prstTxWarp>
              <a:normAutofit fontScale="32500" lnSpcReduction="20000"/>
            </a:bodyPr>
            <a:lstStyle/>
            <a:p>
              <a:pPr lvl="0" algn="ctr"/>
              <a:r>
                <a:rPr lang="ru-RU" altLang="zh-CN" sz="3600" dirty="0">
                  <a:solidFill>
                    <a:prstClr val="white"/>
                  </a:solidFill>
                  <a:latin typeface="Century Gothic" panose="020B0502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7</a:t>
              </a:r>
              <a:r>
                <a:rPr lang="en-US" altLang="zh-CN" sz="3600" dirty="0">
                  <a:solidFill>
                    <a:prstClr val="white"/>
                  </a:solidFill>
                  <a:latin typeface="Century Gothic" panose="020B0502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5%</a:t>
              </a:r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12C36415-1119-4B5E-AA0C-E99FECE59064}"/>
              </a:ext>
            </a:extLst>
          </p:cNvPr>
          <p:cNvSpPr/>
          <p:nvPr/>
        </p:nvSpPr>
        <p:spPr>
          <a:xfrm>
            <a:off x="609744" y="2223002"/>
            <a:ext cx="2339125" cy="667534"/>
          </a:xfrm>
          <a:prstGeom prst="rect">
            <a:avLst/>
          </a:prstGeom>
        </p:spPr>
        <p:txBody>
          <a:bodyPr wrap="none" lIns="144000" tIns="0" rIns="144000" bIns="0">
            <a:normAutofit fontScale="77500" lnSpcReduction="20000"/>
          </a:bodyPr>
          <a:lstStyle/>
          <a:p>
            <a:pPr marL="0" lvl="0" algn="r"/>
            <a:r>
              <a:rPr lang="ru-RU" sz="1260" b="1" i="0" u="none" dirty="0">
                <a:solidFill>
                  <a:srgbClr val="0B3EA2"/>
                </a:solidFill>
                <a:latin typeface="Montserrat SemiBold" panose="00000700000000000000" pitchFamily="2" charset="0"/>
              </a:rPr>
              <a:t>Уменьшение межличностных и</a:t>
            </a:r>
          </a:p>
          <a:p>
            <a:pPr marL="0" lvl="0" algn="r"/>
            <a:r>
              <a:rPr lang="ru-RU" sz="1260" b="1" i="0" u="none" dirty="0">
                <a:solidFill>
                  <a:srgbClr val="0B3EA2"/>
                </a:solidFill>
                <a:latin typeface="Montserrat SemiBold" panose="00000700000000000000" pitchFamily="2" charset="0"/>
              </a:rPr>
              <a:t>социальных конфликтов в</a:t>
            </a:r>
          </a:p>
          <a:p>
            <a:pPr marL="0" lvl="0" algn="r"/>
            <a:r>
              <a:rPr lang="ru-RU" sz="1260" b="1" i="0" u="none" dirty="0">
                <a:solidFill>
                  <a:srgbClr val="0B3EA2"/>
                </a:solidFill>
                <a:latin typeface="Montserrat SemiBold" panose="00000700000000000000" pitchFamily="2" charset="0"/>
              </a:rPr>
              <a:t>студенческих коллективах,</a:t>
            </a:r>
          </a:p>
          <a:p>
            <a:pPr marL="0" lvl="0" algn="r"/>
            <a:r>
              <a:rPr lang="ru-RU" sz="1260" b="1" i="0" u="none" dirty="0">
                <a:solidFill>
                  <a:srgbClr val="0B3EA2"/>
                </a:solidFill>
                <a:latin typeface="Montserrat SemiBold" panose="00000700000000000000" pitchFamily="2" charset="0"/>
              </a:rPr>
              <a:t>привлечение большого количества</a:t>
            </a:r>
          </a:p>
          <a:p>
            <a:pPr marL="0" lvl="0" algn="r"/>
            <a:r>
              <a:rPr lang="ru-RU" sz="1260" b="1" i="0" u="none" dirty="0">
                <a:solidFill>
                  <a:srgbClr val="0B3EA2"/>
                </a:solidFill>
                <a:latin typeface="Montserrat SemiBold" panose="00000700000000000000" pitchFamily="2" charset="0"/>
              </a:rPr>
              <a:t>студентов к самоуправлению</a:t>
            </a:r>
            <a:endParaRPr lang="en-US" sz="1260" b="1" i="0" u="none" dirty="0">
              <a:solidFill>
                <a:srgbClr val="0B3EA2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6B42DAA-C3A8-4267-8D7C-2AE1D082AB1B}"/>
              </a:ext>
            </a:extLst>
          </p:cNvPr>
          <p:cNvSpPr/>
          <p:nvPr/>
        </p:nvSpPr>
        <p:spPr>
          <a:xfrm>
            <a:off x="6186311" y="2345946"/>
            <a:ext cx="2339125" cy="367393"/>
          </a:xfrm>
          <a:prstGeom prst="rect">
            <a:avLst/>
          </a:prstGeom>
        </p:spPr>
        <p:txBody>
          <a:bodyPr wrap="none" lIns="144000" tIns="0" rIns="144000" bIns="0">
            <a:normAutofit fontScale="77500" lnSpcReduction="20000"/>
          </a:bodyPr>
          <a:lstStyle/>
          <a:p>
            <a:pPr marL="0" lvl="0" algn="l"/>
            <a:r>
              <a:rPr lang="ru-RU" sz="1260" b="1" i="0" u="none" dirty="0">
                <a:solidFill>
                  <a:srgbClr val="3C3C3C"/>
                </a:solidFill>
                <a:latin typeface="Montserrat SemiBold" panose="00000700000000000000" pitchFamily="2" charset="0"/>
              </a:rPr>
              <a:t>Развитие </a:t>
            </a:r>
          </a:p>
          <a:p>
            <a:pPr marL="0" lvl="0" algn="l"/>
            <a:r>
              <a:rPr lang="ru-RU" sz="1260" b="1" i="0" u="none" dirty="0">
                <a:solidFill>
                  <a:srgbClr val="3C3C3C"/>
                </a:solidFill>
                <a:latin typeface="Montserrat SemiBold" panose="00000700000000000000" pitchFamily="2" charset="0"/>
              </a:rPr>
              <a:t>психолого-педагогической и</a:t>
            </a:r>
          </a:p>
          <a:p>
            <a:pPr marL="0" lvl="0" algn="l"/>
            <a:r>
              <a:rPr lang="ru-RU" sz="1260" b="1" i="0" u="none" dirty="0">
                <a:solidFill>
                  <a:srgbClr val="3C3C3C"/>
                </a:solidFill>
                <a:latin typeface="Montserrat SemiBold" panose="00000700000000000000" pitchFamily="2" charset="0"/>
              </a:rPr>
              <a:t>социальной служб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17F1EBF2-90F0-4B05-96B9-2D7009F115B1}"/>
              </a:ext>
            </a:extLst>
          </p:cNvPr>
          <p:cNvGrpSpPr/>
          <p:nvPr/>
        </p:nvGrpSpPr>
        <p:grpSpPr>
          <a:xfrm>
            <a:off x="5719718" y="2350778"/>
            <a:ext cx="367393" cy="367393"/>
            <a:chOff x="7698094" y="1653267"/>
            <a:chExt cx="489858" cy="489858"/>
          </a:xfrm>
        </p:grpSpPr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755D5602-F61C-4FF4-AC7A-F764648C7EF5}"/>
                </a:ext>
              </a:extLst>
            </p:cNvPr>
            <p:cNvSpPr/>
            <p:nvPr/>
          </p:nvSpPr>
          <p:spPr>
            <a:xfrm>
              <a:off x="7698094" y="1653267"/>
              <a:ext cx="489858" cy="489858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CAB5E3A7-64CB-403A-9538-49C748114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1850" y="1789278"/>
              <a:ext cx="212129" cy="210099"/>
            </a:xfrm>
            <a:custGeom>
              <a:avLst/>
              <a:gdLst>
                <a:gd name="connsiteX0" fmla="*/ 292147 w 331788"/>
                <a:gd name="connsiteY0" fmla="*/ 109538 h 328613"/>
                <a:gd name="connsiteX1" fmla="*/ 327025 w 331788"/>
                <a:gd name="connsiteY1" fmla="*/ 145621 h 328613"/>
                <a:gd name="connsiteX2" fmla="*/ 327025 w 331788"/>
                <a:gd name="connsiteY2" fmla="*/ 229385 h 328613"/>
                <a:gd name="connsiteX3" fmla="*/ 293438 w 331788"/>
                <a:gd name="connsiteY3" fmla="*/ 264179 h 328613"/>
                <a:gd name="connsiteX4" fmla="*/ 252101 w 331788"/>
                <a:gd name="connsiteY4" fmla="*/ 264179 h 328613"/>
                <a:gd name="connsiteX5" fmla="*/ 252101 w 331788"/>
                <a:gd name="connsiteY5" fmla="*/ 319593 h 328613"/>
                <a:gd name="connsiteX6" fmla="*/ 243059 w 331788"/>
                <a:gd name="connsiteY6" fmla="*/ 328613 h 328613"/>
                <a:gd name="connsiteX7" fmla="*/ 205596 w 331788"/>
                <a:gd name="connsiteY7" fmla="*/ 328613 h 328613"/>
                <a:gd name="connsiteX8" fmla="*/ 195262 w 331788"/>
                <a:gd name="connsiteY8" fmla="*/ 319593 h 328613"/>
                <a:gd name="connsiteX9" fmla="*/ 195262 w 331788"/>
                <a:gd name="connsiteY9" fmla="*/ 235829 h 328613"/>
                <a:gd name="connsiteX10" fmla="*/ 224973 w 331788"/>
                <a:gd name="connsiteY10" fmla="*/ 207478 h 328613"/>
                <a:gd name="connsiteX11" fmla="*/ 255976 w 331788"/>
                <a:gd name="connsiteY11" fmla="*/ 207478 h 328613"/>
                <a:gd name="connsiteX12" fmla="*/ 255976 w 331788"/>
                <a:gd name="connsiteY12" fmla="*/ 145621 h 328613"/>
                <a:gd name="connsiteX13" fmla="*/ 292147 w 331788"/>
                <a:gd name="connsiteY13" fmla="*/ 109538 h 328613"/>
                <a:gd name="connsiteX14" fmla="*/ 38473 w 331788"/>
                <a:gd name="connsiteY14" fmla="*/ 109538 h 328613"/>
                <a:gd name="connsiteX15" fmla="*/ 75079 w 331788"/>
                <a:gd name="connsiteY15" fmla="*/ 145621 h 328613"/>
                <a:gd name="connsiteX16" fmla="*/ 75079 w 331788"/>
                <a:gd name="connsiteY16" fmla="*/ 207478 h 328613"/>
                <a:gd name="connsiteX17" fmla="*/ 106456 w 331788"/>
                <a:gd name="connsiteY17" fmla="*/ 207478 h 328613"/>
                <a:gd name="connsiteX18" fmla="*/ 136525 w 331788"/>
                <a:gd name="connsiteY18" fmla="*/ 235829 h 328613"/>
                <a:gd name="connsiteX19" fmla="*/ 136525 w 331788"/>
                <a:gd name="connsiteY19" fmla="*/ 319593 h 328613"/>
                <a:gd name="connsiteX20" fmla="*/ 126066 w 331788"/>
                <a:gd name="connsiteY20" fmla="*/ 328613 h 328613"/>
                <a:gd name="connsiteX21" fmla="*/ 88153 w 331788"/>
                <a:gd name="connsiteY21" fmla="*/ 328613 h 328613"/>
                <a:gd name="connsiteX22" fmla="*/ 79001 w 331788"/>
                <a:gd name="connsiteY22" fmla="*/ 319593 h 328613"/>
                <a:gd name="connsiteX23" fmla="*/ 79001 w 331788"/>
                <a:gd name="connsiteY23" fmla="*/ 264179 h 328613"/>
                <a:gd name="connsiteX24" fmla="*/ 37166 w 331788"/>
                <a:gd name="connsiteY24" fmla="*/ 264179 h 328613"/>
                <a:gd name="connsiteX25" fmla="*/ 3175 w 331788"/>
                <a:gd name="connsiteY25" fmla="*/ 229385 h 328613"/>
                <a:gd name="connsiteX26" fmla="*/ 3175 w 331788"/>
                <a:gd name="connsiteY26" fmla="*/ 145621 h 328613"/>
                <a:gd name="connsiteX27" fmla="*/ 38473 w 331788"/>
                <a:gd name="connsiteY27" fmla="*/ 109538 h 328613"/>
                <a:gd name="connsiteX28" fmla="*/ 160734 w 331788"/>
                <a:gd name="connsiteY28" fmla="*/ 88900 h 328613"/>
                <a:gd name="connsiteX29" fmla="*/ 171053 w 331788"/>
                <a:gd name="connsiteY29" fmla="*/ 88900 h 328613"/>
                <a:gd name="connsiteX30" fmla="*/ 173633 w 331788"/>
                <a:gd name="connsiteY30" fmla="*/ 90195 h 328613"/>
                <a:gd name="connsiteX31" fmla="*/ 174923 w 331788"/>
                <a:gd name="connsiteY31" fmla="*/ 95375 h 328613"/>
                <a:gd name="connsiteX32" fmla="*/ 169763 w 331788"/>
                <a:gd name="connsiteY32" fmla="*/ 103146 h 328613"/>
                <a:gd name="connsiteX33" fmla="*/ 172343 w 331788"/>
                <a:gd name="connsiteY33" fmla="*/ 123867 h 328613"/>
                <a:gd name="connsiteX34" fmla="*/ 167184 w 331788"/>
                <a:gd name="connsiteY34" fmla="*/ 136818 h 328613"/>
                <a:gd name="connsiteX35" fmla="*/ 164604 w 331788"/>
                <a:gd name="connsiteY35" fmla="*/ 136818 h 328613"/>
                <a:gd name="connsiteX36" fmla="*/ 159444 w 331788"/>
                <a:gd name="connsiteY36" fmla="*/ 123867 h 328613"/>
                <a:gd name="connsiteX37" fmla="*/ 162024 w 331788"/>
                <a:gd name="connsiteY37" fmla="*/ 103146 h 328613"/>
                <a:gd name="connsiteX38" fmla="*/ 156865 w 331788"/>
                <a:gd name="connsiteY38" fmla="*/ 95375 h 328613"/>
                <a:gd name="connsiteX39" fmla="*/ 158155 w 331788"/>
                <a:gd name="connsiteY39" fmla="*/ 90195 h 328613"/>
                <a:gd name="connsiteX40" fmla="*/ 160734 w 331788"/>
                <a:gd name="connsiteY40" fmla="*/ 88900 h 328613"/>
                <a:gd name="connsiteX41" fmla="*/ 136182 w 331788"/>
                <a:gd name="connsiteY41" fmla="*/ 88900 h 328613"/>
                <a:gd name="connsiteX42" fmla="*/ 138766 w 331788"/>
                <a:gd name="connsiteY42" fmla="*/ 91502 h 328613"/>
                <a:gd name="connsiteX43" fmla="*/ 165893 w 331788"/>
                <a:gd name="connsiteY43" fmla="*/ 165652 h 328613"/>
                <a:gd name="connsiteX44" fmla="*/ 193021 w 331788"/>
                <a:gd name="connsiteY44" fmla="*/ 91502 h 328613"/>
                <a:gd name="connsiteX45" fmla="*/ 196897 w 331788"/>
                <a:gd name="connsiteY45" fmla="*/ 90201 h 328613"/>
                <a:gd name="connsiteX46" fmla="*/ 208523 w 331788"/>
                <a:gd name="connsiteY46" fmla="*/ 92802 h 328613"/>
                <a:gd name="connsiteX47" fmla="*/ 231775 w 331788"/>
                <a:gd name="connsiteY47" fmla="*/ 125325 h 328613"/>
                <a:gd name="connsiteX48" fmla="*/ 231775 w 331788"/>
                <a:gd name="connsiteY48" fmla="*/ 176059 h 328613"/>
                <a:gd name="connsiteX49" fmla="*/ 226608 w 331788"/>
                <a:gd name="connsiteY49" fmla="*/ 182563 h 328613"/>
                <a:gd name="connsiteX50" fmla="*/ 105179 w 331788"/>
                <a:gd name="connsiteY50" fmla="*/ 182563 h 328613"/>
                <a:gd name="connsiteX51" fmla="*/ 100012 w 331788"/>
                <a:gd name="connsiteY51" fmla="*/ 176059 h 328613"/>
                <a:gd name="connsiteX52" fmla="*/ 100012 w 331788"/>
                <a:gd name="connsiteY52" fmla="*/ 125325 h 328613"/>
                <a:gd name="connsiteX53" fmla="*/ 123264 w 331788"/>
                <a:gd name="connsiteY53" fmla="*/ 92802 h 328613"/>
                <a:gd name="connsiteX54" fmla="*/ 134890 w 331788"/>
                <a:gd name="connsiteY54" fmla="*/ 90201 h 328613"/>
                <a:gd name="connsiteX55" fmla="*/ 136182 w 331788"/>
                <a:gd name="connsiteY55" fmla="*/ 88900 h 328613"/>
                <a:gd name="connsiteX56" fmla="*/ 292100 w 331788"/>
                <a:gd name="connsiteY56" fmla="*/ 19050 h 328613"/>
                <a:gd name="connsiteX57" fmla="*/ 331788 w 331788"/>
                <a:gd name="connsiteY57" fmla="*/ 58738 h 328613"/>
                <a:gd name="connsiteX58" fmla="*/ 292100 w 331788"/>
                <a:gd name="connsiteY58" fmla="*/ 98426 h 328613"/>
                <a:gd name="connsiteX59" fmla="*/ 252412 w 331788"/>
                <a:gd name="connsiteY59" fmla="*/ 58738 h 328613"/>
                <a:gd name="connsiteX60" fmla="*/ 292100 w 331788"/>
                <a:gd name="connsiteY60" fmla="*/ 19050 h 328613"/>
                <a:gd name="connsiteX61" fmla="*/ 39688 w 331788"/>
                <a:gd name="connsiteY61" fmla="*/ 19050 h 328613"/>
                <a:gd name="connsiteX62" fmla="*/ 79376 w 331788"/>
                <a:gd name="connsiteY62" fmla="*/ 58738 h 328613"/>
                <a:gd name="connsiteX63" fmla="*/ 39688 w 331788"/>
                <a:gd name="connsiteY63" fmla="*/ 98426 h 328613"/>
                <a:gd name="connsiteX64" fmla="*/ 0 w 331788"/>
                <a:gd name="connsiteY64" fmla="*/ 58738 h 328613"/>
                <a:gd name="connsiteX65" fmla="*/ 39688 w 331788"/>
                <a:gd name="connsiteY65" fmla="*/ 19050 h 328613"/>
                <a:gd name="connsiteX66" fmla="*/ 165894 w 331788"/>
                <a:gd name="connsiteY66" fmla="*/ 0 h 328613"/>
                <a:gd name="connsiteX67" fmla="*/ 204788 w 331788"/>
                <a:gd name="connsiteY67" fmla="*/ 39688 h 328613"/>
                <a:gd name="connsiteX68" fmla="*/ 165894 w 331788"/>
                <a:gd name="connsiteY68" fmla="*/ 79376 h 328613"/>
                <a:gd name="connsiteX69" fmla="*/ 127000 w 331788"/>
                <a:gd name="connsiteY69" fmla="*/ 39688 h 328613"/>
                <a:gd name="connsiteX70" fmla="*/ 165894 w 331788"/>
                <a:gd name="connsiteY70" fmla="*/ 0 h 32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31788" h="328613">
                  <a:moveTo>
                    <a:pt x="292147" y="109538"/>
                  </a:moveTo>
                  <a:cubicBezTo>
                    <a:pt x="311524" y="109538"/>
                    <a:pt x="327025" y="126291"/>
                    <a:pt x="327025" y="145621"/>
                  </a:cubicBezTo>
                  <a:cubicBezTo>
                    <a:pt x="327025" y="145621"/>
                    <a:pt x="327025" y="145621"/>
                    <a:pt x="327025" y="229385"/>
                  </a:cubicBezTo>
                  <a:cubicBezTo>
                    <a:pt x="327025" y="248715"/>
                    <a:pt x="311524" y="264179"/>
                    <a:pt x="293438" y="264179"/>
                  </a:cubicBezTo>
                  <a:cubicBezTo>
                    <a:pt x="293438" y="264179"/>
                    <a:pt x="293438" y="264179"/>
                    <a:pt x="252101" y="264179"/>
                  </a:cubicBezTo>
                  <a:cubicBezTo>
                    <a:pt x="252101" y="264179"/>
                    <a:pt x="252101" y="264179"/>
                    <a:pt x="252101" y="319593"/>
                  </a:cubicBezTo>
                  <a:cubicBezTo>
                    <a:pt x="252101" y="324747"/>
                    <a:pt x="248226" y="328613"/>
                    <a:pt x="243059" y="328613"/>
                  </a:cubicBezTo>
                  <a:cubicBezTo>
                    <a:pt x="243059" y="328613"/>
                    <a:pt x="243059" y="328613"/>
                    <a:pt x="205596" y="328613"/>
                  </a:cubicBezTo>
                  <a:cubicBezTo>
                    <a:pt x="199138" y="328613"/>
                    <a:pt x="195262" y="324747"/>
                    <a:pt x="195262" y="319593"/>
                  </a:cubicBezTo>
                  <a:cubicBezTo>
                    <a:pt x="195262" y="319593"/>
                    <a:pt x="195262" y="319593"/>
                    <a:pt x="195262" y="235829"/>
                  </a:cubicBezTo>
                  <a:cubicBezTo>
                    <a:pt x="195262" y="220364"/>
                    <a:pt x="208180" y="207478"/>
                    <a:pt x="224973" y="207478"/>
                  </a:cubicBezTo>
                  <a:cubicBezTo>
                    <a:pt x="224973" y="207478"/>
                    <a:pt x="224973" y="207478"/>
                    <a:pt x="255976" y="207478"/>
                  </a:cubicBezTo>
                  <a:cubicBezTo>
                    <a:pt x="255976" y="207478"/>
                    <a:pt x="255976" y="207478"/>
                    <a:pt x="255976" y="145621"/>
                  </a:cubicBezTo>
                  <a:cubicBezTo>
                    <a:pt x="255976" y="126291"/>
                    <a:pt x="271478" y="109538"/>
                    <a:pt x="292147" y="109538"/>
                  </a:cubicBezTo>
                  <a:close/>
                  <a:moveTo>
                    <a:pt x="38473" y="109538"/>
                  </a:moveTo>
                  <a:cubicBezTo>
                    <a:pt x="59391" y="109538"/>
                    <a:pt x="75079" y="126291"/>
                    <a:pt x="75079" y="145621"/>
                  </a:cubicBezTo>
                  <a:cubicBezTo>
                    <a:pt x="75079" y="145621"/>
                    <a:pt x="75079" y="145621"/>
                    <a:pt x="75079" y="207478"/>
                  </a:cubicBezTo>
                  <a:cubicBezTo>
                    <a:pt x="75079" y="207478"/>
                    <a:pt x="75079" y="207478"/>
                    <a:pt x="106456" y="207478"/>
                  </a:cubicBezTo>
                  <a:cubicBezTo>
                    <a:pt x="123451" y="207478"/>
                    <a:pt x="136525" y="220364"/>
                    <a:pt x="136525" y="235829"/>
                  </a:cubicBezTo>
                  <a:cubicBezTo>
                    <a:pt x="136525" y="235829"/>
                    <a:pt x="136525" y="235829"/>
                    <a:pt x="136525" y="319593"/>
                  </a:cubicBezTo>
                  <a:cubicBezTo>
                    <a:pt x="136525" y="324747"/>
                    <a:pt x="132603" y="328613"/>
                    <a:pt x="126066" y="328613"/>
                  </a:cubicBezTo>
                  <a:cubicBezTo>
                    <a:pt x="126066" y="328613"/>
                    <a:pt x="126066" y="328613"/>
                    <a:pt x="88153" y="328613"/>
                  </a:cubicBezTo>
                  <a:cubicBezTo>
                    <a:pt x="82923" y="328613"/>
                    <a:pt x="79001" y="324747"/>
                    <a:pt x="79001" y="319593"/>
                  </a:cubicBezTo>
                  <a:cubicBezTo>
                    <a:pt x="79001" y="319593"/>
                    <a:pt x="79001" y="319593"/>
                    <a:pt x="79001" y="264179"/>
                  </a:cubicBezTo>
                  <a:cubicBezTo>
                    <a:pt x="79001" y="264179"/>
                    <a:pt x="79001" y="264179"/>
                    <a:pt x="37166" y="264179"/>
                  </a:cubicBezTo>
                  <a:cubicBezTo>
                    <a:pt x="18863" y="264179"/>
                    <a:pt x="3175" y="248715"/>
                    <a:pt x="3175" y="229385"/>
                  </a:cubicBezTo>
                  <a:cubicBezTo>
                    <a:pt x="3175" y="229385"/>
                    <a:pt x="3175" y="229385"/>
                    <a:pt x="3175" y="145621"/>
                  </a:cubicBezTo>
                  <a:cubicBezTo>
                    <a:pt x="3175" y="126291"/>
                    <a:pt x="18863" y="109538"/>
                    <a:pt x="38473" y="109538"/>
                  </a:cubicBezTo>
                  <a:close/>
                  <a:moveTo>
                    <a:pt x="160734" y="88900"/>
                  </a:moveTo>
                  <a:cubicBezTo>
                    <a:pt x="160734" y="88900"/>
                    <a:pt x="160734" y="88900"/>
                    <a:pt x="171053" y="88900"/>
                  </a:cubicBezTo>
                  <a:cubicBezTo>
                    <a:pt x="172343" y="88900"/>
                    <a:pt x="173633" y="90195"/>
                    <a:pt x="173633" y="90195"/>
                  </a:cubicBezTo>
                  <a:cubicBezTo>
                    <a:pt x="174923" y="92785"/>
                    <a:pt x="176213" y="94080"/>
                    <a:pt x="174923" y="95375"/>
                  </a:cubicBezTo>
                  <a:cubicBezTo>
                    <a:pt x="174923" y="95375"/>
                    <a:pt x="174923" y="95375"/>
                    <a:pt x="169763" y="103146"/>
                  </a:cubicBezTo>
                  <a:cubicBezTo>
                    <a:pt x="169763" y="103146"/>
                    <a:pt x="169763" y="103146"/>
                    <a:pt x="172343" y="123867"/>
                  </a:cubicBezTo>
                  <a:cubicBezTo>
                    <a:pt x="172343" y="123867"/>
                    <a:pt x="172343" y="123867"/>
                    <a:pt x="167184" y="136818"/>
                  </a:cubicBezTo>
                  <a:cubicBezTo>
                    <a:pt x="167184" y="138113"/>
                    <a:pt x="164604" y="138113"/>
                    <a:pt x="164604" y="136818"/>
                  </a:cubicBezTo>
                  <a:cubicBezTo>
                    <a:pt x="164604" y="136818"/>
                    <a:pt x="164604" y="136818"/>
                    <a:pt x="159444" y="123867"/>
                  </a:cubicBezTo>
                  <a:cubicBezTo>
                    <a:pt x="159444" y="123867"/>
                    <a:pt x="159444" y="123867"/>
                    <a:pt x="162024" y="103146"/>
                  </a:cubicBezTo>
                  <a:cubicBezTo>
                    <a:pt x="162024" y="103146"/>
                    <a:pt x="162024" y="103146"/>
                    <a:pt x="156865" y="95375"/>
                  </a:cubicBezTo>
                  <a:cubicBezTo>
                    <a:pt x="155575" y="94080"/>
                    <a:pt x="156865" y="92785"/>
                    <a:pt x="158155" y="90195"/>
                  </a:cubicBezTo>
                  <a:cubicBezTo>
                    <a:pt x="158155" y="90195"/>
                    <a:pt x="159444" y="88900"/>
                    <a:pt x="160734" y="88900"/>
                  </a:cubicBezTo>
                  <a:close/>
                  <a:moveTo>
                    <a:pt x="136182" y="88900"/>
                  </a:moveTo>
                  <a:cubicBezTo>
                    <a:pt x="137474" y="88900"/>
                    <a:pt x="138766" y="90201"/>
                    <a:pt x="138766" y="91502"/>
                  </a:cubicBezTo>
                  <a:cubicBezTo>
                    <a:pt x="138766" y="91502"/>
                    <a:pt x="138766" y="91502"/>
                    <a:pt x="165893" y="165652"/>
                  </a:cubicBezTo>
                  <a:cubicBezTo>
                    <a:pt x="165893" y="165652"/>
                    <a:pt x="165893" y="165652"/>
                    <a:pt x="193021" y="91502"/>
                  </a:cubicBezTo>
                  <a:cubicBezTo>
                    <a:pt x="193021" y="90201"/>
                    <a:pt x="195605" y="88900"/>
                    <a:pt x="196897" y="90201"/>
                  </a:cubicBezTo>
                  <a:cubicBezTo>
                    <a:pt x="196897" y="90201"/>
                    <a:pt x="196897" y="90201"/>
                    <a:pt x="208523" y="92802"/>
                  </a:cubicBezTo>
                  <a:cubicBezTo>
                    <a:pt x="222733" y="98006"/>
                    <a:pt x="231775" y="111015"/>
                    <a:pt x="231775" y="125325"/>
                  </a:cubicBezTo>
                  <a:cubicBezTo>
                    <a:pt x="231775" y="125325"/>
                    <a:pt x="231775" y="125325"/>
                    <a:pt x="231775" y="176059"/>
                  </a:cubicBezTo>
                  <a:cubicBezTo>
                    <a:pt x="231775" y="179961"/>
                    <a:pt x="229192" y="182563"/>
                    <a:pt x="226608" y="182563"/>
                  </a:cubicBezTo>
                  <a:cubicBezTo>
                    <a:pt x="226608" y="182563"/>
                    <a:pt x="226608" y="182563"/>
                    <a:pt x="105179" y="182563"/>
                  </a:cubicBezTo>
                  <a:cubicBezTo>
                    <a:pt x="102595" y="182563"/>
                    <a:pt x="100012" y="179961"/>
                    <a:pt x="100012" y="176059"/>
                  </a:cubicBezTo>
                  <a:cubicBezTo>
                    <a:pt x="100012" y="176059"/>
                    <a:pt x="100012" y="176059"/>
                    <a:pt x="100012" y="125325"/>
                  </a:cubicBezTo>
                  <a:cubicBezTo>
                    <a:pt x="100012" y="111015"/>
                    <a:pt x="109054" y="98006"/>
                    <a:pt x="123264" y="92802"/>
                  </a:cubicBezTo>
                  <a:cubicBezTo>
                    <a:pt x="123264" y="92802"/>
                    <a:pt x="123264" y="92802"/>
                    <a:pt x="134890" y="90201"/>
                  </a:cubicBezTo>
                  <a:cubicBezTo>
                    <a:pt x="134890" y="88900"/>
                    <a:pt x="134890" y="88900"/>
                    <a:pt x="136182" y="88900"/>
                  </a:cubicBezTo>
                  <a:close/>
                  <a:moveTo>
                    <a:pt x="292100" y="19050"/>
                  </a:moveTo>
                  <a:cubicBezTo>
                    <a:pt x="314019" y="19050"/>
                    <a:pt x="331788" y="36819"/>
                    <a:pt x="331788" y="58738"/>
                  </a:cubicBezTo>
                  <a:cubicBezTo>
                    <a:pt x="331788" y="80657"/>
                    <a:pt x="314019" y="98426"/>
                    <a:pt x="292100" y="98426"/>
                  </a:cubicBezTo>
                  <a:cubicBezTo>
                    <a:pt x="270181" y="98426"/>
                    <a:pt x="252412" y="80657"/>
                    <a:pt x="252412" y="58738"/>
                  </a:cubicBezTo>
                  <a:cubicBezTo>
                    <a:pt x="252412" y="36819"/>
                    <a:pt x="270181" y="19050"/>
                    <a:pt x="292100" y="19050"/>
                  </a:cubicBezTo>
                  <a:close/>
                  <a:moveTo>
                    <a:pt x="39688" y="19050"/>
                  </a:moveTo>
                  <a:cubicBezTo>
                    <a:pt x="61607" y="19050"/>
                    <a:pt x="79376" y="36819"/>
                    <a:pt x="79376" y="58738"/>
                  </a:cubicBezTo>
                  <a:cubicBezTo>
                    <a:pt x="79376" y="80657"/>
                    <a:pt x="61607" y="98426"/>
                    <a:pt x="39688" y="98426"/>
                  </a:cubicBezTo>
                  <a:cubicBezTo>
                    <a:pt x="17769" y="98426"/>
                    <a:pt x="0" y="80657"/>
                    <a:pt x="0" y="58738"/>
                  </a:cubicBezTo>
                  <a:cubicBezTo>
                    <a:pt x="0" y="36819"/>
                    <a:pt x="17769" y="19050"/>
                    <a:pt x="39688" y="19050"/>
                  </a:cubicBezTo>
                  <a:close/>
                  <a:moveTo>
                    <a:pt x="165894" y="0"/>
                  </a:moveTo>
                  <a:cubicBezTo>
                    <a:pt x="187375" y="0"/>
                    <a:pt x="204788" y="17769"/>
                    <a:pt x="204788" y="39688"/>
                  </a:cubicBezTo>
                  <a:cubicBezTo>
                    <a:pt x="204788" y="61607"/>
                    <a:pt x="187375" y="79376"/>
                    <a:pt x="165894" y="79376"/>
                  </a:cubicBezTo>
                  <a:cubicBezTo>
                    <a:pt x="144413" y="79376"/>
                    <a:pt x="127000" y="61607"/>
                    <a:pt x="127000" y="39688"/>
                  </a:cubicBezTo>
                  <a:cubicBezTo>
                    <a:pt x="127000" y="17769"/>
                    <a:pt x="144413" y="0"/>
                    <a:pt x="1658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p14="http://schemas.microsoft.com/office/powerpoint/2010/main" xmlns:lc="http://schemas.openxmlformats.org/drawingml/2006/lockedCanvas" xmlns:a16="http://schemas.microsoft.com/office/drawing/2014/main" xmlns:a14="http://schemas.microsoft.com/office/drawing/2010/main" xmlns="" cap="flat" w="254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7BEF9847-6089-4DA5-9C35-AC289CFCC489}"/>
              </a:ext>
            </a:extLst>
          </p:cNvPr>
          <p:cNvGrpSpPr/>
          <p:nvPr/>
        </p:nvGrpSpPr>
        <p:grpSpPr>
          <a:xfrm>
            <a:off x="3048069" y="2350778"/>
            <a:ext cx="367393" cy="367393"/>
            <a:chOff x="1363763" y="1653267"/>
            <a:chExt cx="489858" cy="489858"/>
          </a:xfrm>
        </p:grpSpPr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CBBE92B4-5F93-427E-83FA-52A7C5AFCF13}"/>
                </a:ext>
              </a:extLst>
            </p:cNvPr>
            <p:cNvSpPr/>
            <p:nvPr/>
          </p:nvSpPr>
          <p:spPr>
            <a:xfrm>
              <a:off x="1363763" y="1653267"/>
              <a:ext cx="489858" cy="489858"/>
            </a:xfrm>
            <a:prstGeom prst="ellipse">
              <a:avLst/>
            </a:prstGeom>
            <a:solidFill>
              <a:srgbClr val="0B3E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AAD34473-4E6D-436A-B9DD-58F9F89B3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8705" y="1804342"/>
              <a:ext cx="179973" cy="179973"/>
            </a:xfrm>
            <a:custGeom>
              <a:avLst/>
              <a:gdLst>
                <a:gd name="connsiteX0" fmla="*/ 221853 w 338138"/>
                <a:gd name="connsiteY0" fmla="*/ 169862 h 338138"/>
                <a:gd name="connsiteX1" fmla="*/ 243284 w 338138"/>
                <a:gd name="connsiteY1" fmla="*/ 169862 h 338138"/>
                <a:gd name="connsiteX2" fmla="*/ 254000 w 338138"/>
                <a:gd name="connsiteY2" fmla="*/ 180379 h 338138"/>
                <a:gd name="connsiteX3" fmla="*/ 254000 w 338138"/>
                <a:gd name="connsiteY3" fmla="*/ 243483 h 338138"/>
                <a:gd name="connsiteX4" fmla="*/ 243284 w 338138"/>
                <a:gd name="connsiteY4" fmla="*/ 254000 h 338138"/>
                <a:gd name="connsiteX5" fmla="*/ 221853 w 338138"/>
                <a:gd name="connsiteY5" fmla="*/ 254000 h 338138"/>
                <a:gd name="connsiteX6" fmla="*/ 211137 w 338138"/>
                <a:gd name="connsiteY6" fmla="*/ 243483 h 338138"/>
                <a:gd name="connsiteX7" fmla="*/ 211137 w 338138"/>
                <a:gd name="connsiteY7" fmla="*/ 180379 h 338138"/>
                <a:gd name="connsiteX8" fmla="*/ 221853 w 338138"/>
                <a:gd name="connsiteY8" fmla="*/ 169862 h 338138"/>
                <a:gd name="connsiteX9" fmla="*/ 94853 w 338138"/>
                <a:gd name="connsiteY9" fmla="*/ 127000 h 338138"/>
                <a:gd name="connsiteX10" fmla="*/ 116284 w 338138"/>
                <a:gd name="connsiteY10" fmla="*/ 127000 h 338138"/>
                <a:gd name="connsiteX11" fmla="*/ 127000 w 338138"/>
                <a:gd name="connsiteY11" fmla="*/ 137583 h 338138"/>
                <a:gd name="connsiteX12" fmla="*/ 127000 w 338138"/>
                <a:gd name="connsiteY12" fmla="*/ 243417 h 338138"/>
                <a:gd name="connsiteX13" fmla="*/ 116284 w 338138"/>
                <a:gd name="connsiteY13" fmla="*/ 254000 h 338138"/>
                <a:gd name="connsiteX14" fmla="*/ 94853 w 338138"/>
                <a:gd name="connsiteY14" fmla="*/ 254000 h 338138"/>
                <a:gd name="connsiteX15" fmla="*/ 84137 w 338138"/>
                <a:gd name="connsiteY15" fmla="*/ 243417 h 338138"/>
                <a:gd name="connsiteX16" fmla="*/ 84137 w 338138"/>
                <a:gd name="connsiteY16" fmla="*/ 137583 h 338138"/>
                <a:gd name="connsiteX17" fmla="*/ 94853 w 338138"/>
                <a:gd name="connsiteY17" fmla="*/ 127000 h 338138"/>
                <a:gd name="connsiteX18" fmla="*/ 285353 w 338138"/>
                <a:gd name="connsiteY18" fmla="*/ 85725 h 338138"/>
                <a:gd name="connsiteX19" fmla="*/ 306784 w 338138"/>
                <a:gd name="connsiteY19" fmla="*/ 85725 h 338138"/>
                <a:gd name="connsiteX20" fmla="*/ 317500 w 338138"/>
                <a:gd name="connsiteY20" fmla="*/ 96242 h 338138"/>
                <a:gd name="connsiteX21" fmla="*/ 317500 w 338138"/>
                <a:gd name="connsiteY21" fmla="*/ 243483 h 338138"/>
                <a:gd name="connsiteX22" fmla="*/ 306784 w 338138"/>
                <a:gd name="connsiteY22" fmla="*/ 254000 h 338138"/>
                <a:gd name="connsiteX23" fmla="*/ 285353 w 338138"/>
                <a:gd name="connsiteY23" fmla="*/ 254000 h 338138"/>
                <a:gd name="connsiteX24" fmla="*/ 274637 w 338138"/>
                <a:gd name="connsiteY24" fmla="*/ 243483 h 338138"/>
                <a:gd name="connsiteX25" fmla="*/ 274637 w 338138"/>
                <a:gd name="connsiteY25" fmla="*/ 96242 h 338138"/>
                <a:gd name="connsiteX26" fmla="*/ 285353 w 338138"/>
                <a:gd name="connsiteY26" fmla="*/ 85725 h 338138"/>
                <a:gd name="connsiteX27" fmla="*/ 158353 w 338138"/>
                <a:gd name="connsiteY27" fmla="*/ 42862 h 338138"/>
                <a:gd name="connsiteX28" fmla="*/ 179784 w 338138"/>
                <a:gd name="connsiteY28" fmla="*/ 42862 h 338138"/>
                <a:gd name="connsiteX29" fmla="*/ 190500 w 338138"/>
                <a:gd name="connsiteY29" fmla="*/ 53419 h 338138"/>
                <a:gd name="connsiteX30" fmla="*/ 190500 w 338138"/>
                <a:gd name="connsiteY30" fmla="*/ 243443 h 338138"/>
                <a:gd name="connsiteX31" fmla="*/ 179784 w 338138"/>
                <a:gd name="connsiteY31" fmla="*/ 254000 h 338138"/>
                <a:gd name="connsiteX32" fmla="*/ 158353 w 338138"/>
                <a:gd name="connsiteY32" fmla="*/ 254000 h 338138"/>
                <a:gd name="connsiteX33" fmla="*/ 147637 w 338138"/>
                <a:gd name="connsiteY33" fmla="*/ 243443 h 338138"/>
                <a:gd name="connsiteX34" fmla="*/ 147637 w 338138"/>
                <a:gd name="connsiteY34" fmla="*/ 53419 h 338138"/>
                <a:gd name="connsiteX35" fmla="*/ 158353 w 338138"/>
                <a:gd name="connsiteY35" fmla="*/ 42862 h 338138"/>
                <a:gd name="connsiteX36" fmla="*/ 0 w 338138"/>
                <a:gd name="connsiteY36" fmla="*/ 0 h 338138"/>
                <a:gd name="connsiteX37" fmla="*/ 42267 w 338138"/>
                <a:gd name="connsiteY37" fmla="*/ 0 h 338138"/>
                <a:gd name="connsiteX38" fmla="*/ 42267 w 338138"/>
                <a:gd name="connsiteY38" fmla="*/ 295871 h 338138"/>
                <a:gd name="connsiteX39" fmla="*/ 338138 w 338138"/>
                <a:gd name="connsiteY39" fmla="*/ 295871 h 338138"/>
                <a:gd name="connsiteX40" fmla="*/ 338138 w 338138"/>
                <a:gd name="connsiteY40" fmla="*/ 338138 h 338138"/>
                <a:gd name="connsiteX41" fmla="*/ 21133 w 338138"/>
                <a:gd name="connsiteY41" fmla="*/ 338138 h 338138"/>
                <a:gd name="connsiteX42" fmla="*/ 0 w 338138"/>
                <a:gd name="connsiteY42" fmla="*/ 317005 h 338138"/>
                <a:gd name="connsiteX43" fmla="*/ 0 w 338138"/>
                <a:gd name="connsiteY43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38138" h="338138">
                  <a:moveTo>
                    <a:pt x="221853" y="169862"/>
                  </a:moveTo>
                  <a:cubicBezTo>
                    <a:pt x="221853" y="169862"/>
                    <a:pt x="221853" y="169862"/>
                    <a:pt x="243284" y="169862"/>
                  </a:cubicBezTo>
                  <a:cubicBezTo>
                    <a:pt x="248642" y="169862"/>
                    <a:pt x="254000" y="175121"/>
                    <a:pt x="254000" y="180379"/>
                  </a:cubicBezTo>
                  <a:cubicBezTo>
                    <a:pt x="254000" y="180379"/>
                    <a:pt x="254000" y="180379"/>
                    <a:pt x="254000" y="243483"/>
                  </a:cubicBezTo>
                  <a:cubicBezTo>
                    <a:pt x="254000" y="248742"/>
                    <a:pt x="248642" y="254000"/>
                    <a:pt x="243284" y="254000"/>
                  </a:cubicBezTo>
                  <a:cubicBezTo>
                    <a:pt x="243284" y="254000"/>
                    <a:pt x="243284" y="254000"/>
                    <a:pt x="221853" y="254000"/>
                  </a:cubicBezTo>
                  <a:cubicBezTo>
                    <a:pt x="216495" y="254000"/>
                    <a:pt x="211137" y="248742"/>
                    <a:pt x="211137" y="243483"/>
                  </a:cubicBezTo>
                  <a:cubicBezTo>
                    <a:pt x="211137" y="243483"/>
                    <a:pt x="211137" y="243483"/>
                    <a:pt x="211137" y="180379"/>
                  </a:cubicBezTo>
                  <a:cubicBezTo>
                    <a:pt x="211137" y="175121"/>
                    <a:pt x="216495" y="169862"/>
                    <a:pt x="221853" y="169862"/>
                  </a:cubicBezTo>
                  <a:close/>
                  <a:moveTo>
                    <a:pt x="94853" y="127000"/>
                  </a:moveTo>
                  <a:cubicBezTo>
                    <a:pt x="94853" y="127000"/>
                    <a:pt x="94853" y="127000"/>
                    <a:pt x="116284" y="127000"/>
                  </a:cubicBezTo>
                  <a:cubicBezTo>
                    <a:pt x="121642" y="127000"/>
                    <a:pt x="127000" y="132292"/>
                    <a:pt x="127000" y="137583"/>
                  </a:cubicBezTo>
                  <a:cubicBezTo>
                    <a:pt x="127000" y="137583"/>
                    <a:pt x="127000" y="137583"/>
                    <a:pt x="127000" y="243417"/>
                  </a:cubicBezTo>
                  <a:cubicBezTo>
                    <a:pt x="127000" y="248708"/>
                    <a:pt x="121642" y="254000"/>
                    <a:pt x="116284" y="254000"/>
                  </a:cubicBezTo>
                  <a:cubicBezTo>
                    <a:pt x="116284" y="254000"/>
                    <a:pt x="116284" y="254000"/>
                    <a:pt x="94853" y="254000"/>
                  </a:cubicBezTo>
                  <a:cubicBezTo>
                    <a:pt x="89495" y="254000"/>
                    <a:pt x="84137" y="248708"/>
                    <a:pt x="84137" y="243417"/>
                  </a:cubicBezTo>
                  <a:cubicBezTo>
                    <a:pt x="84137" y="243417"/>
                    <a:pt x="84137" y="243417"/>
                    <a:pt x="84137" y="137583"/>
                  </a:cubicBezTo>
                  <a:cubicBezTo>
                    <a:pt x="84137" y="132292"/>
                    <a:pt x="89495" y="127000"/>
                    <a:pt x="94853" y="127000"/>
                  </a:cubicBezTo>
                  <a:close/>
                  <a:moveTo>
                    <a:pt x="285353" y="85725"/>
                  </a:moveTo>
                  <a:cubicBezTo>
                    <a:pt x="285353" y="85725"/>
                    <a:pt x="285353" y="85725"/>
                    <a:pt x="306784" y="85725"/>
                  </a:cubicBezTo>
                  <a:cubicBezTo>
                    <a:pt x="312142" y="85725"/>
                    <a:pt x="317500" y="90984"/>
                    <a:pt x="317500" y="96242"/>
                  </a:cubicBezTo>
                  <a:cubicBezTo>
                    <a:pt x="317500" y="96242"/>
                    <a:pt x="317500" y="96242"/>
                    <a:pt x="317500" y="243483"/>
                  </a:cubicBezTo>
                  <a:cubicBezTo>
                    <a:pt x="317500" y="248742"/>
                    <a:pt x="312142" y="254000"/>
                    <a:pt x="306784" y="254000"/>
                  </a:cubicBezTo>
                  <a:cubicBezTo>
                    <a:pt x="306784" y="254000"/>
                    <a:pt x="306784" y="254000"/>
                    <a:pt x="285353" y="254000"/>
                  </a:cubicBezTo>
                  <a:cubicBezTo>
                    <a:pt x="279995" y="254000"/>
                    <a:pt x="274637" y="248742"/>
                    <a:pt x="274637" y="243483"/>
                  </a:cubicBezTo>
                  <a:cubicBezTo>
                    <a:pt x="274637" y="243483"/>
                    <a:pt x="274637" y="243483"/>
                    <a:pt x="274637" y="96242"/>
                  </a:cubicBezTo>
                  <a:cubicBezTo>
                    <a:pt x="274637" y="90984"/>
                    <a:pt x="279995" y="85725"/>
                    <a:pt x="285353" y="85725"/>
                  </a:cubicBezTo>
                  <a:close/>
                  <a:moveTo>
                    <a:pt x="158353" y="42862"/>
                  </a:moveTo>
                  <a:cubicBezTo>
                    <a:pt x="158353" y="42862"/>
                    <a:pt x="158353" y="42862"/>
                    <a:pt x="179784" y="42862"/>
                  </a:cubicBezTo>
                  <a:cubicBezTo>
                    <a:pt x="185142" y="42862"/>
                    <a:pt x="190500" y="48140"/>
                    <a:pt x="190500" y="53419"/>
                  </a:cubicBezTo>
                  <a:cubicBezTo>
                    <a:pt x="190500" y="53419"/>
                    <a:pt x="190500" y="53419"/>
                    <a:pt x="190500" y="243443"/>
                  </a:cubicBezTo>
                  <a:cubicBezTo>
                    <a:pt x="190500" y="248722"/>
                    <a:pt x="185142" y="254000"/>
                    <a:pt x="179784" y="254000"/>
                  </a:cubicBezTo>
                  <a:cubicBezTo>
                    <a:pt x="179784" y="254000"/>
                    <a:pt x="179784" y="254000"/>
                    <a:pt x="158353" y="254000"/>
                  </a:cubicBezTo>
                  <a:cubicBezTo>
                    <a:pt x="152995" y="254000"/>
                    <a:pt x="147637" y="248722"/>
                    <a:pt x="147637" y="243443"/>
                  </a:cubicBezTo>
                  <a:cubicBezTo>
                    <a:pt x="147637" y="243443"/>
                    <a:pt x="147637" y="243443"/>
                    <a:pt x="147637" y="53419"/>
                  </a:cubicBezTo>
                  <a:cubicBezTo>
                    <a:pt x="147637" y="48140"/>
                    <a:pt x="152995" y="42862"/>
                    <a:pt x="158353" y="42862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42267" y="0"/>
                  </a:cubicBezTo>
                  <a:cubicBezTo>
                    <a:pt x="42267" y="0"/>
                    <a:pt x="42267" y="0"/>
                    <a:pt x="42267" y="295871"/>
                  </a:cubicBezTo>
                  <a:lnTo>
                    <a:pt x="338138" y="295871"/>
                  </a:lnTo>
                  <a:cubicBezTo>
                    <a:pt x="338138" y="295871"/>
                    <a:pt x="338138" y="295871"/>
                    <a:pt x="338138" y="338138"/>
                  </a:cubicBezTo>
                  <a:cubicBezTo>
                    <a:pt x="338138" y="338138"/>
                    <a:pt x="338138" y="338138"/>
                    <a:pt x="21133" y="338138"/>
                  </a:cubicBezTo>
                  <a:cubicBezTo>
                    <a:pt x="9246" y="338138"/>
                    <a:pt x="0" y="328892"/>
                    <a:pt x="0" y="317005"/>
                  </a:cubicBezTo>
                  <a:cubicBezTo>
                    <a:pt x="0" y="317005"/>
                    <a:pt x="0" y="31700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1A1DF04E-BE62-4E94-A205-F921110305DD}"/>
              </a:ext>
            </a:extLst>
          </p:cNvPr>
          <p:cNvGrpSpPr/>
          <p:nvPr/>
        </p:nvGrpSpPr>
        <p:grpSpPr>
          <a:xfrm>
            <a:off x="3050600" y="3152430"/>
            <a:ext cx="367393" cy="367393"/>
            <a:chOff x="1363763" y="3392284"/>
            <a:chExt cx="489858" cy="489858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1B03DEF6-3ACE-41D3-BBE4-6210C9008B03}"/>
                </a:ext>
              </a:extLst>
            </p:cNvPr>
            <p:cNvSpPr/>
            <p:nvPr/>
          </p:nvSpPr>
          <p:spPr>
            <a:xfrm>
              <a:off x="1363763" y="3392284"/>
              <a:ext cx="489858" cy="489858"/>
            </a:xfrm>
            <a:prstGeom prst="ellipse">
              <a:avLst/>
            </a:prstGeom>
            <a:solidFill>
              <a:srgbClr val="0B3E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7FC1888F-1C25-4244-BD77-E54B5F949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0535" y="3528650"/>
              <a:ext cx="259868" cy="224200"/>
            </a:xfrm>
            <a:custGeom>
              <a:avLst/>
              <a:gdLst>
                <a:gd name="connsiteX0" fmla="*/ 19050 w 331788"/>
                <a:gd name="connsiteY0" fmla="*/ 213226 h 286251"/>
                <a:gd name="connsiteX1" fmla="*/ 151105 w 331788"/>
                <a:gd name="connsiteY1" fmla="*/ 213226 h 286251"/>
                <a:gd name="connsiteX2" fmla="*/ 151105 w 331788"/>
                <a:gd name="connsiteY2" fmla="*/ 278564 h 286251"/>
                <a:gd name="connsiteX3" fmla="*/ 152400 w 331788"/>
                <a:gd name="connsiteY3" fmla="*/ 286251 h 286251"/>
                <a:gd name="connsiteX4" fmla="*/ 25523 w 331788"/>
                <a:gd name="connsiteY4" fmla="*/ 286251 h 286251"/>
                <a:gd name="connsiteX5" fmla="*/ 19050 w 331788"/>
                <a:gd name="connsiteY5" fmla="*/ 278564 h 286251"/>
                <a:gd name="connsiteX6" fmla="*/ 19050 w 331788"/>
                <a:gd name="connsiteY6" fmla="*/ 213226 h 286251"/>
                <a:gd name="connsiteX7" fmla="*/ 185265 w 331788"/>
                <a:gd name="connsiteY7" fmla="*/ 165601 h 286251"/>
                <a:gd name="connsiteX8" fmla="*/ 308448 w 331788"/>
                <a:gd name="connsiteY8" fmla="*/ 165601 h 286251"/>
                <a:gd name="connsiteX9" fmla="*/ 313635 w 331788"/>
                <a:gd name="connsiteY9" fmla="*/ 165601 h 286251"/>
                <a:gd name="connsiteX10" fmla="*/ 331788 w 331788"/>
                <a:gd name="connsiteY10" fmla="*/ 187421 h 286251"/>
                <a:gd name="connsiteX11" fmla="*/ 331788 w 331788"/>
                <a:gd name="connsiteY11" fmla="*/ 278550 h 286251"/>
                <a:gd name="connsiteX12" fmla="*/ 324008 w 331788"/>
                <a:gd name="connsiteY12" fmla="*/ 286251 h 286251"/>
                <a:gd name="connsiteX13" fmla="*/ 169705 w 331788"/>
                <a:gd name="connsiteY13" fmla="*/ 286251 h 286251"/>
                <a:gd name="connsiteX14" fmla="*/ 161925 w 331788"/>
                <a:gd name="connsiteY14" fmla="*/ 278550 h 286251"/>
                <a:gd name="connsiteX15" fmla="*/ 161925 w 331788"/>
                <a:gd name="connsiteY15" fmla="*/ 187421 h 286251"/>
                <a:gd name="connsiteX16" fmla="*/ 168408 w 331788"/>
                <a:gd name="connsiteY16" fmla="*/ 173302 h 286251"/>
                <a:gd name="connsiteX17" fmla="*/ 174892 w 331788"/>
                <a:gd name="connsiteY17" fmla="*/ 166885 h 286251"/>
                <a:gd name="connsiteX18" fmla="*/ 185265 w 331788"/>
                <a:gd name="connsiteY18" fmla="*/ 165601 h 286251"/>
                <a:gd name="connsiteX19" fmla="*/ 59302 w 331788"/>
                <a:gd name="connsiteY19" fmla="*/ 117976 h 286251"/>
                <a:gd name="connsiteX20" fmla="*/ 78640 w 331788"/>
                <a:gd name="connsiteY20" fmla="*/ 117976 h 286251"/>
                <a:gd name="connsiteX21" fmla="*/ 86375 w 331788"/>
                <a:gd name="connsiteY21" fmla="*/ 123154 h 286251"/>
                <a:gd name="connsiteX22" fmla="*/ 94110 w 331788"/>
                <a:gd name="connsiteY22" fmla="*/ 160692 h 286251"/>
                <a:gd name="connsiteX23" fmla="*/ 95399 w 331788"/>
                <a:gd name="connsiteY23" fmla="*/ 165870 h 286251"/>
                <a:gd name="connsiteX24" fmla="*/ 96688 w 331788"/>
                <a:gd name="connsiteY24" fmla="*/ 169753 h 286251"/>
                <a:gd name="connsiteX25" fmla="*/ 96688 w 331788"/>
                <a:gd name="connsiteY25" fmla="*/ 172342 h 286251"/>
                <a:gd name="connsiteX26" fmla="*/ 103134 w 331788"/>
                <a:gd name="connsiteY26" fmla="*/ 172342 h 286251"/>
                <a:gd name="connsiteX27" fmla="*/ 103134 w 331788"/>
                <a:gd name="connsiteY27" fmla="*/ 165870 h 286251"/>
                <a:gd name="connsiteX28" fmla="*/ 103134 w 331788"/>
                <a:gd name="connsiteY28" fmla="*/ 164576 h 286251"/>
                <a:gd name="connsiteX29" fmla="*/ 104424 w 331788"/>
                <a:gd name="connsiteY29" fmla="*/ 160692 h 286251"/>
                <a:gd name="connsiteX30" fmla="*/ 112159 w 331788"/>
                <a:gd name="connsiteY30" fmla="*/ 134804 h 286251"/>
                <a:gd name="connsiteX31" fmla="*/ 107002 w 331788"/>
                <a:gd name="connsiteY31" fmla="*/ 121859 h 286251"/>
                <a:gd name="connsiteX32" fmla="*/ 109580 w 331788"/>
                <a:gd name="connsiteY32" fmla="*/ 117976 h 286251"/>
                <a:gd name="connsiteX33" fmla="*/ 121183 w 331788"/>
                <a:gd name="connsiteY33" fmla="*/ 117976 h 286251"/>
                <a:gd name="connsiteX34" fmla="*/ 125050 w 331788"/>
                <a:gd name="connsiteY34" fmla="*/ 121859 h 286251"/>
                <a:gd name="connsiteX35" fmla="*/ 118605 w 331788"/>
                <a:gd name="connsiteY35" fmla="*/ 134804 h 286251"/>
                <a:gd name="connsiteX36" fmla="*/ 126340 w 331788"/>
                <a:gd name="connsiteY36" fmla="*/ 160692 h 286251"/>
                <a:gd name="connsiteX37" fmla="*/ 126340 w 331788"/>
                <a:gd name="connsiteY37" fmla="*/ 165870 h 286251"/>
                <a:gd name="connsiteX38" fmla="*/ 127629 w 331788"/>
                <a:gd name="connsiteY38" fmla="*/ 165870 h 286251"/>
                <a:gd name="connsiteX39" fmla="*/ 127629 w 331788"/>
                <a:gd name="connsiteY39" fmla="*/ 172342 h 286251"/>
                <a:gd name="connsiteX40" fmla="*/ 134075 w 331788"/>
                <a:gd name="connsiteY40" fmla="*/ 172342 h 286251"/>
                <a:gd name="connsiteX41" fmla="*/ 134075 w 331788"/>
                <a:gd name="connsiteY41" fmla="*/ 169753 h 286251"/>
                <a:gd name="connsiteX42" fmla="*/ 135364 w 331788"/>
                <a:gd name="connsiteY42" fmla="*/ 165870 h 286251"/>
                <a:gd name="connsiteX43" fmla="*/ 136653 w 331788"/>
                <a:gd name="connsiteY43" fmla="*/ 160692 h 286251"/>
                <a:gd name="connsiteX44" fmla="*/ 144388 w 331788"/>
                <a:gd name="connsiteY44" fmla="*/ 123154 h 286251"/>
                <a:gd name="connsiteX45" fmla="*/ 152123 w 331788"/>
                <a:gd name="connsiteY45" fmla="*/ 117976 h 286251"/>
                <a:gd name="connsiteX46" fmla="*/ 171461 w 331788"/>
                <a:gd name="connsiteY46" fmla="*/ 117976 h 286251"/>
                <a:gd name="connsiteX47" fmla="*/ 192088 w 331788"/>
                <a:gd name="connsiteY47" fmla="*/ 138687 h 286251"/>
                <a:gd name="connsiteX48" fmla="*/ 192088 w 331788"/>
                <a:gd name="connsiteY48" fmla="*/ 152926 h 286251"/>
                <a:gd name="connsiteX49" fmla="*/ 184353 w 331788"/>
                <a:gd name="connsiteY49" fmla="*/ 152926 h 286251"/>
                <a:gd name="connsiteX50" fmla="*/ 163726 w 331788"/>
                <a:gd name="connsiteY50" fmla="*/ 160692 h 286251"/>
                <a:gd name="connsiteX51" fmla="*/ 158569 w 331788"/>
                <a:gd name="connsiteY51" fmla="*/ 165870 h 286251"/>
                <a:gd name="connsiteX52" fmla="*/ 154702 w 331788"/>
                <a:gd name="connsiteY52" fmla="*/ 172342 h 286251"/>
                <a:gd name="connsiteX53" fmla="*/ 150834 w 331788"/>
                <a:gd name="connsiteY53" fmla="*/ 186581 h 286251"/>
                <a:gd name="connsiteX54" fmla="*/ 150834 w 331788"/>
                <a:gd name="connsiteY54" fmla="*/ 202114 h 286251"/>
                <a:gd name="connsiteX55" fmla="*/ 10313 w 331788"/>
                <a:gd name="connsiteY55" fmla="*/ 202114 h 286251"/>
                <a:gd name="connsiteX56" fmla="*/ 0 w 331788"/>
                <a:gd name="connsiteY56" fmla="*/ 190464 h 286251"/>
                <a:gd name="connsiteX57" fmla="*/ 0 w 331788"/>
                <a:gd name="connsiteY57" fmla="*/ 182698 h 286251"/>
                <a:gd name="connsiteX58" fmla="*/ 10313 w 331788"/>
                <a:gd name="connsiteY58" fmla="*/ 172342 h 286251"/>
                <a:gd name="connsiteX59" fmla="*/ 38675 w 331788"/>
                <a:gd name="connsiteY59" fmla="*/ 172342 h 286251"/>
                <a:gd name="connsiteX60" fmla="*/ 38675 w 331788"/>
                <a:gd name="connsiteY60" fmla="*/ 138687 h 286251"/>
                <a:gd name="connsiteX61" fmla="*/ 59302 w 331788"/>
                <a:gd name="connsiteY61" fmla="*/ 117976 h 286251"/>
                <a:gd name="connsiteX62" fmla="*/ 206838 w 331788"/>
                <a:gd name="connsiteY62" fmla="*/ 33838 h 286251"/>
                <a:gd name="connsiteX63" fmla="*/ 208124 w 331788"/>
                <a:gd name="connsiteY63" fmla="*/ 33838 h 286251"/>
                <a:gd name="connsiteX64" fmla="*/ 278858 w 331788"/>
                <a:gd name="connsiteY64" fmla="*/ 48038 h 286251"/>
                <a:gd name="connsiteX65" fmla="*/ 296863 w 331788"/>
                <a:gd name="connsiteY65" fmla="*/ 69984 h 286251"/>
                <a:gd name="connsiteX66" fmla="*/ 296863 w 331788"/>
                <a:gd name="connsiteY66" fmla="*/ 99676 h 286251"/>
                <a:gd name="connsiteX67" fmla="*/ 246706 w 331788"/>
                <a:gd name="connsiteY67" fmla="*/ 151313 h 286251"/>
                <a:gd name="connsiteX68" fmla="*/ 195263 w 331788"/>
                <a:gd name="connsiteY68" fmla="*/ 99676 h 286251"/>
                <a:gd name="connsiteX69" fmla="*/ 195263 w 331788"/>
                <a:gd name="connsiteY69" fmla="*/ 45456 h 286251"/>
                <a:gd name="connsiteX70" fmla="*/ 206838 w 331788"/>
                <a:gd name="connsiteY70" fmla="*/ 33838 h 286251"/>
                <a:gd name="connsiteX71" fmla="*/ 150465 w 331788"/>
                <a:gd name="connsiteY71" fmla="*/ 198 h 286251"/>
                <a:gd name="connsiteX72" fmla="*/ 163513 w 331788"/>
                <a:gd name="connsiteY72" fmla="*/ 10479 h 286251"/>
                <a:gd name="connsiteX73" fmla="*/ 163513 w 331788"/>
                <a:gd name="connsiteY73" fmla="*/ 60599 h 286251"/>
                <a:gd name="connsiteX74" fmla="*/ 116540 w 331788"/>
                <a:gd name="connsiteY74" fmla="*/ 106863 h 286251"/>
                <a:gd name="connsiteX75" fmla="*/ 68263 w 331788"/>
                <a:gd name="connsiteY75" fmla="*/ 60599 h 286251"/>
                <a:gd name="connsiteX76" fmla="*/ 68263 w 331788"/>
                <a:gd name="connsiteY76" fmla="*/ 33611 h 286251"/>
                <a:gd name="connsiteX77" fmla="*/ 85225 w 331788"/>
                <a:gd name="connsiteY77" fmla="*/ 13049 h 286251"/>
                <a:gd name="connsiteX78" fmla="*/ 150465 w 331788"/>
                <a:gd name="connsiteY78" fmla="*/ 198 h 286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331788" h="286251">
                  <a:moveTo>
                    <a:pt x="19050" y="213226"/>
                  </a:moveTo>
                  <a:lnTo>
                    <a:pt x="151105" y="213226"/>
                  </a:lnTo>
                  <a:cubicBezTo>
                    <a:pt x="151105" y="213226"/>
                    <a:pt x="151105" y="213226"/>
                    <a:pt x="151105" y="278564"/>
                  </a:cubicBezTo>
                  <a:cubicBezTo>
                    <a:pt x="151105" y="281126"/>
                    <a:pt x="152400" y="283689"/>
                    <a:pt x="152400" y="286251"/>
                  </a:cubicBezTo>
                  <a:cubicBezTo>
                    <a:pt x="152400" y="286251"/>
                    <a:pt x="152400" y="286251"/>
                    <a:pt x="25523" y="286251"/>
                  </a:cubicBezTo>
                  <a:cubicBezTo>
                    <a:pt x="21639" y="286251"/>
                    <a:pt x="19050" y="282408"/>
                    <a:pt x="19050" y="278564"/>
                  </a:cubicBezTo>
                  <a:cubicBezTo>
                    <a:pt x="19050" y="278564"/>
                    <a:pt x="19050" y="278564"/>
                    <a:pt x="19050" y="213226"/>
                  </a:cubicBezTo>
                  <a:close/>
                  <a:moveTo>
                    <a:pt x="185265" y="165601"/>
                  </a:moveTo>
                  <a:lnTo>
                    <a:pt x="308448" y="165601"/>
                  </a:lnTo>
                  <a:cubicBezTo>
                    <a:pt x="309745" y="165601"/>
                    <a:pt x="312338" y="165601"/>
                    <a:pt x="313635" y="165601"/>
                  </a:cubicBezTo>
                  <a:cubicBezTo>
                    <a:pt x="324008" y="168168"/>
                    <a:pt x="331788" y="177153"/>
                    <a:pt x="331788" y="187421"/>
                  </a:cubicBezTo>
                  <a:cubicBezTo>
                    <a:pt x="331788" y="187421"/>
                    <a:pt x="331788" y="187421"/>
                    <a:pt x="331788" y="278550"/>
                  </a:cubicBezTo>
                  <a:cubicBezTo>
                    <a:pt x="331788" y="282401"/>
                    <a:pt x="327898" y="286251"/>
                    <a:pt x="324008" y="286251"/>
                  </a:cubicBezTo>
                  <a:cubicBezTo>
                    <a:pt x="324008" y="286251"/>
                    <a:pt x="324008" y="286251"/>
                    <a:pt x="169705" y="286251"/>
                  </a:cubicBezTo>
                  <a:cubicBezTo>
                    <a:pt x="165815" y="286251"/>
                    <a:pt x="161925" y="282401"/>
                    <a:pt x="161925" y="278550"/>
                  </a:cubicBezTo>
                  <a:cubicBezTo>
                    <a:pt x="161925" y="278550"/>
                    <a:pt x="161925" y="278550"/>
                    <a:pt x="161925" y="187421"/>
                  </a:cubicBezTo>
                  <a:cubicBezTo>
                    <a:pt x="161925" y="182287"/>
                    <a:pt x="164518" y="177153"/>
                    <a:pt x="168408" y="173302"/>
                  </a:cubicBezTo>
                  <a:cubicBezTo>
                    <a:pt x="169705" y="170735"/>
                    <a:pt x="172298" y="168168"/>
                    <a:pt x="174892" y="166885"/>
                  </a:cubicBezTo>
                  <a:cubicBezTo>
                    <a:pt x="177485" y="165601"/>
                    <a:pt x="181375" y="165601"/>
                    <a:pt x="185265" y="165601"/>
                  </a:cubicBezTo>
                  <a:close/>
                  <a:moveTo>
                    <a:pt x="59302" y="117976"/>
                  </a:moveTo>
                  <a:cubicBezTo>
                    <a:pt x="59302" y="117976"/>
                    <a:pt x="59302" y="117976"/>
                    <a:pt x="78640" y="117976"/>
                  </a:cubicBezTo>
                  <a:cubicBezTo>
                    <a:pt x="82507" y="117976"/>
                    <a:pt x="85086" y="120565"/>
                    <a:pt x="86375" y="123154"/>
                  </a:cubicBezTo>
                  <a:cubicBezTo>
                    <a:pt x="86375" y="123154"/>
                    <a:pt x="86375" y="123154"/>
                    <a:pt x="94110" y="160692"/>
                  </a:cubicBezTo>
                  <a:cubicBezTo>
                    <a:pt x="94110" y="160692"/>
                    <a:pt x="94110" y="160692"/>
                    <a:pt x="95399" y="165870"/>
                  </a:cubicBezTo>
                  <a:cubicBezTo>
                    <a:pt x="95399" y="165870"/>
                    <a:pt x="95399" y="165870"/>
                    <a:pt x="96688" y="169753"/>
                  </a:cubicBezTo>
                  <a:cubicBezTo>
                    <a:pt x="96688" y="171048"/>
                    <a:pt x="96688" y="171048"/>
                    <a:pt x="96688" y="172342"/>
                  </a:cubicBezTo>
                  <a:cubicBezTo>
                    <a:pt x="96688" y="172342"/>
                    <a:pt x="96688" y="172342"/>
                    <a:pt x="103134" y="172342"/>
                  </a:cubicBezTo>
                  <a:cubicBezTo>
                    <a:pt x="103134" y="169753"/>
                    <a:pt x="103134" y="168459"/>
                    <a:pt x="103134" y="165870"/>
                  </a:cubicBezTo>
                  <a:cubicBezTo>
                    <a:pt x="103134" y="165870"/>
                    <a:pt x="103134" y="165870"/>
                    <a:pt x="103134" y="164576"/>
                  </a:cubicBezTo>
                  <a:cubicBezTo>
                    <a:pt x="103134" y="164576"/>
                    <a:pt x="103134" y="164576"/>
                    <a:pt x="104424" y="160692"/>
                  </a:cubicBezTo>
                  <a:cubicBezTo>
                    <a:pt x="104424" y="160692"/>
                    <a:pt x="104424" y="160692"/>
                    <a:pt x="112159" y="134804"/>
                  </a:cubicBezTo>
                  <a:cubicBezTo>
                    <a:pt x="112159" y="134804"/>
                    <a:pt x="112159" y="134804"/>
                    <a:pt x="107002" y="121859"/>
                  </a:cubicBezTo>
                  <a:cubicBezTo>
                    <a:pt x="105713" y="120565"/>
                    <a:pt x="107002" y="117976"/>
                    <a:pt x="109580" y="117976"/>
                  </a:cubicBezTo>
                  <a:cubicBezTo>
                    <a:pt x="109580" y="117976"/>
                    <a:pt x="109580" y="117976"/>
                    <a:pt x="121183" y="117976"/>
                  </a:cubicBezTo>
                  <a:cubicBezTo>
                    <a:pt x="123761" y="117976"/>
                    <a:pt x="125050" y="120565"/>
                    <a:pt x="125050" y="121859"/>
                  </a:cubicBezTo>
                  <a:cubicBezTo>
                    <a:pt x="125050" y="121859"/>
                    <a:pt x="125050" y="121859"/>
                    <a:pt x="118605" y="134804"/>
                  </a:cubicBezTo>
                  <a:cubicBezTo>
                    <a:pt x="118605" y="134804"/>
                    <a:pt x="118605" y="134804"/>
                    <a:pt x="126340" y="160692"/>
                  </a:cubicBezTo>
                  <a:cubicBezTo>
                    <a:pt x="126340" y="160692"/>
                    <a:pt x="126340" y="160692"/>
                    <a:pt x="126340" y="165870"/>
                  </a:cubicBezTo>
                  <a:cubicBezTo>
                    <a:pt x="127629" y="165870"/>
                    <a:pt x="127629" y="165870"/>
                    <a:pt x="127629" y="165870"/>
                  </a:cubicBezTo>
                  <a:cubicBezTo>
                    <a:pt x="127629" y="168459"/>
                    <a:pt x="127629" y="169753"/>
                    <a:pt x="127629" y="172342"/>
                  </a:cubicBezTo>
                  <a:cubicBezTo>
                    <a:pt x="127629" y="172342"/>
                    <a:pt x="127629" y="172342"/>
                    <a:pt x="134075" y="172342"/>
                  </a:cubicBezTo>
                  <a:cubicBezTo>
                    <a:pt x="134075" y="171048"/>
                    <a:pt x="134075" y="171048"/>
                    <a:pt x="134075" y="169753"/>
                  </a:cubicBezTo>
                  <a:cubicBezTo>
                    <a:pt x="134075" y="169753"/>
                    <a:pt x="134075" y="169753"/>
                    <a:pt x="135364" y="165870"/>
                  </a:cubicBezTo>
                  <a:cubicBezTo>
                    <a:pt x="135364" y="165870"/>
                    <a:pt x="135364" y="165870"/>
                    <a:pt x="136653" y="160692"/>
                  </a:cubicBezTo>
                  <a:cubicBezTo>
                    <a:pt x="136653" y="160692"/>
                    <a:pt x="136653" y="160692"/>
                    <a:pt x="144388" y="123154"/>
                  </a:cubicBezTo>
                  <a:cubicBezTo>
                    <a:pt x="145677" y="120565"/>
                    <a:pt x="148256" y="117976"/>
                    <a:pt x="152123" y="117976"/>
                  </a:cubicBezTo>
                  <a:cubicBezTo>
                    <a:pt x="152123" y="117976"/>
                    <a:pt x="152123" y="117976"/>
                    <a:pt x="171461" y="117976"/>
                  </a:cubicBezTo>
                  <a:cubicBezTo>
                    <a:pt x="183064" y="117976"/>
                    <a:pt x="192088" y="127037"/>
                    <a:pt x="192088" y="138687"/>
                  </a:cubicBezTo>
                  <a:cubicBezTo>
                    <a:pt x="192088" y="138687"/>
                    <a:pt x="192088" y="138687"/>
                    <a:pt x="192088" y="152926"/>
                  </a:cubicBezTo>
                  <a:cubicBezTo>
                    <a:pt x="192088" y="152926"/>
                    <a:pt x="192088" y="152926"/>
                    <a:pt x="184353" y="152926"/>
                  </a:cubicBezTo>
                  <a:cubicBezTo>
                    <a:pt x="176618" y="152926"/>
                    <a:pt x="168883" y="156809"/>
                    <a:pt x="163726" y="160692"/>
                  </a:cubicBezTo>
                  <a:cubicBezTo>
                    <a:pt x="161148" y="161987"/>
                    <a:pt x="159858" y="164576"/>
                    <a:pt x="158569" y="165870"/>
                  </a:cubicBezTo>
                  <a:cubicBezTo>
                    <a:pt x="157280" y="168459"/>
                    <a:pt x="155991" y="169753"/>
                    <a:pt x="154702" y="172342"/>
                  </a:cubicBezTo>
                  <a:cubicBezTo>
                    <a:pt x="152123" y="176225"/>
                    <a:pt x="150834" y="181403"/>
                    <a:pt x="150834" y="186581"/>
                  </a:cubicBezTo>
                  <a:cubicBezTo>
                    <a:pt x="150834" y="186581"/>
                    <a:pt x="150834" y="186581"/>
                    <a:pt x="150834" y="202114"/>
                  </a:cubicBezTo>
                  <a:cubicBezTo>
                    <a:pt x="150834" y="202114"/>
                    <a:pt x="150834" y="202114"/>
                    <a:pt x="10313" y="202114"/>
                  </a:cubicBezTo>
                  <a:cubicBezTo>
                    <a:pt x="5157" y="202114"/>
                    <a:pt x="0" y="196936"/>
                    <a:pt x="0" y="190464"/>
                  </a:cubicBezTo>
                  <a:cubicBezTo>
                    <a:pt x="0" y="190464"/>
                    <a:pt x="0" y="190464"/>
                    <a:pt x="0" y="182698"/>
                  </a:cubicBezTo>
                  <a:cubicBezTo>
                    <a:pt x="0" y="176225"/>
                    <a:pt x="5157" y="172342"/>
                    <a:pt x="10313" y="172342"/>
                  </a:cubicBezTo>
                  <a:cubicBezTo>
                    <a:pt x="10313" y="172342"/>
                    <a:pt x="10313" y="172342"/>
                    <a:pt x="38675" y="172342"/>
                  </a:cubicBezTo>
                  <a:cubicBezTo>
                    <a:pt x="38675" y="172342"/>
                    <a:pt x="38675" y="172342"/>
                    <a:pt x="38675" y="138687"/>
                  </a:cubicBezTo>
                  <a:cubicBezTo>
                    <a:pt x="38675" y="127037"/>
                    <a:pt x="47700" y="117976"/>
                    <a:pt x="59302" y="117976"/>
                  </a:cubicBezTo>
                  <a:close/>
                  <a:moveTo>
                    <a:pt x="206838" y="33838"/>
                  </a:moveTo>
                  <a:cubicBezTo>
                    <a:pt x="206838" y="33838"/>
                    <a:pt x="208124" y="33838"/>
                    <a:pt x="208124" y="33838"/>
                  </a:cubicBezTo>
                  <a:cubicBezTo>
                    <a:pt x="223557" y="36420"/>
                    <a:pt x="258281" y="44166"/>
                    <a:pt x="278858" y="48038"/>
                  </a:cubicBezTo>
                  <a:cubicBezTo>
                    <a:pt x="289147" y="50620"/>
                    <a:pt x="296863" y="59657"/>
                    <a:pt x="296863" y="69984"/>
                  </a:cubicBezTo>
                  <a:cubicBezTo>
                    <a:pt x="296863" y="69984"/>
                    <a:pt x="296863" y="69984"/>
                    <a:pt x="296863" y="99676"/>
                  </a:cubicBezTo>
                  <a:cubicBezTo>
                    <a:pt x="296863" y="128076"/>
                    <a:pt x="275000" y="151313"/>
                    <a:pt x="246706" y="151313"/>
                  </a:cubicBezTo>
                  <a:cubicBezTo>
                    <a:pt x="218412" y="151313"/>
                    <a:pt x="195263" y="128076"/>
                    <a:pt x="195263" y="99676"/>
                  </a:cubicBezTo>
                  <a:cubicBezTo>
                    <a:pt x="195263" y="99676"/>
                    <a:pt x="195263" y="99676"/>
                    <a:pt x="195263" y="45456"/>
                  </a:cubicBezTo>
                  <a:cubicBezTo>
                    <a:pt x="195263" y="39002"/>
                    <a:pt x="200407" y="33838"/>
                    <a:pt x="206838" y="33838"/>
                  </a:cubicBezTo>
                  <a:close/>
                  <a:moveTo>
                    <a:pt x="150465" y="198"/>
                  </a:moveTo>
                  <a:cubicBezTo>
                    <a:pt x="156989" y="-1087"/>
                    <a:pt x="163513" y="4053"/>
                    <a:pt x="163513" y="10479"/>
                  </a:cubicBezTo>
                  <a:cubicBezTo>
                    <a:pt x="163513" y="10479"/>
                    <a:pt x="163513" y="10479"/>
                    <a:pt x="163513" y="60599"/>
                  </a:cubicBezTo>
                  <a:cubicBezTo>
                    <a:pt x="163513" y="86301"/>
                    <a:pt x="142636" y="106863"/>
                    <a:pt x="116540" y="106863"/>
                  </a:cubicBezTo>
                  <a:cubicBezTo>
                    <a:pt x="90444" y="106863"/>
                    <a:pt x="68263" y="86301"/>
                    <a:pt x="68263" y="60599"/>
                  </a:cubicBezTo>
                  <a:cubicBezTo>
                    <a:pt x="68263" y="60599"/>
                    <a:pt x="68263" y="60599"/>
                    <a:pt x="68263" y="33611"/>
                  </a:cubicBezTo>
                  <a:cubicBezTo>
                    <a:pt x="68263" y="23330"/>
                    <a:pt x="76092" y="14334"/>
                    <a:pt x="85225" y="13049"/>
                  </a:cubicBezTo>
                  <a:cubicBezTo>
                    <a:pt x="104797" y="9194"/>
                    <a:pt x="137417" y="2768"/>
                    <a:pt x="150465" y="1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47" name="矩形 7">
            <a:extLst>
              <a:ext uri="{FF2B5EF4-FFF2-40B4-BE49-F238E27FC236}">
                <a16:creationId xmlns:a16="http://schemas.microsoft.com/office/drawing/2014/main" id="{8B33BF19-DE53-4B7F-B62F-EF36C39AC158}"/>
              </a:ext>
            </a:extLst>
          </p:cNvPr>
          <p:cNvSpPr/>
          <p:nvPr/>
        </p:nvSpPr>
        <p:spPr>
          <a:xfrm>
            <a:off x="643315" y="1277057"/>
            <a:ext cx="8118487" cy="544161"/>
          </a:xfrm>
          <a:prstGeom prst="rect">
            <a:avLst/>
          </a:prstGeom>
        </p:spPr>
        <p:txBody>
          <a:bodyPr wrap="none" lIns="144000" tIns="0" rIns="144000" bIns="0">
            <a:normAutofit/>
          </a:bodyPr>
          <a:lstStyle/>
          <a:p>
            <a:pPr marL="0" lvl="0" algn="ctr"/>
            <a:r>
              <a:rPr lang="ru-RU" sz="1260" b="1" i="0" u="none" dirty="0">
                <a:solidFill>
                  <a:srgbClr val="0B3EA2"/>
                </a:solidFill>
                <a:latin typeface="Montserrat SemiBold" panose="00000700000000000000" pitchFamily="2" charset="0"/>
              </a:rPr>
              <a:t>Совершенствование качества воспитательного процесса, </a:t>
            </a:r>
          </a:p>
          <a:p>
            <a:pPr marL="0" lvl="0" algn="ctr"/>
            <a:r>
              <a:rPr lang="ru-RU" sz="1260" b="1" i="0" u="none" dirty="0">
                <a:solidFill>
                  <a:srgbClr val="0B3EA2"/>
                </a:solidFill>
                <a:latin typeface="Montserrat SemiBold" panose="00000700000000000000" pitchFamily="2" charset="0"/>
              </a:rPr>
              <a:t>обеспечивающего создание условий для социализации и самореализации обучающихся</a:t>
            </a:r>
          </a:p>
          <a:p>
            <a:pPr marL="0" lvl="0" algn="ctr"/>
            <a:endParaRPr lang="en-US" sz="1260" b="1" i="0" u="none" dirty="0">
              <a:solidFill>
                <a:srgbClr val="0B3EA2"/>
              </a:solidFill>
              <a:latin typeface="Montserrat SemiBold" panose="00000700000000000000" pitchFamily="2" charset="0"/>
            </a:endParaRPr>
          </a:p>
        </p:txBody>
      </p:sp>
      <p:grpSp>
        <p:nvGrpSpPr>
          <p:cNvPr id="48" name="组合 89">
            <a:extLst>
              <a:ext uri="{FF2B5EF4-FFF2-40B4-BE49-F238E27FC236}">
                <a16:creationId xmlns:a16="http://schemas.microsoft.com/office/drawing/2014/main" id="{E571FDB2-6C28-44EE-9ACA-DE734C3FEFFA}"/>
              </a:ext>
            </a:extLst>
          </p:cNvPr>
          <p:cNvGrpSpPr/>
          <p:nvPr/>
        </p:nvGrpSpPr>
        <p:grpSpPr>
          <a:xfrm>
            <a:off x="183893" y="197685"/>
            <a:ext cx="7860273" cy="772165"/>
            <a:chOff x="0" y="112514"/>
            <a:chExt cx="7860273" cy="772165"/>
          </a:xfrm>
        </p:grpSpPr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252535C0-835E-4AC3-9F53-247279F94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12514"/>
              <a:ext cx="771874" cy="772165"/>
            </a:xfrm>
            <a:custGeom>
              <a:avLst/>
              <a:gdLst>
                <a:gd name="T0" fmla="*/ 1045 w 2233"/>
                <a:gd name="T1" fmla="*/ 39 h 2233"/>
                <a:gd name="T2" fmla="*/ 1188 w 2233"/>
                <a:gd name="T3" fmla="*/ 39 h 2233"/>
                <a:gd name="T4" fmla="*/ 2193 w 2233"/>
                <a:gd name="T5" fmla="*/ 1044 h 2233"/>
                <a:gd name="T6" fmla="*/ 2193 w 2233"/>
                <a:gd name="T7" fmla="*/ 1188 h 2233"/>
                <a:gd name="T8" fmla="*/ 1188 w 2233"/>
                <a:gd name="T9" fmla="*/ 2193 h 2233"/>
                <a:gd name="T10" fmla="*/ 1045 w 2233"/>
                <a:gd name="T11" fmla="*/ 2193 h 2233"/>
                <a:gd name="T12" fmla="*/ 40 w 2233"/>
                <a:gd name="T13" fmla="*/ 1188 h 2233"/>
                <a:gd name="T14" fmla="*/ 40 w 2233"/>
                <a:gd name="T15" fmla="*/ 1044 h 2233"/>
                <a:gd name="T16" fmla="*/ 1045 w 2233"/>
                <a:gd name="T17" fmla="*/ 39 h 2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33" h="2233">
                  <a:moveTo>
                    <a:pt x="1045" y="39"/>
                  </a:moveTo>
                  <a:cubicBezTo>
                    <a:pt x="1084" y="0"/>
                    <a:pt x="1149" y="0"/>
                    <a:pt x="1188" y="39"/>
                  </a:cubicBezTo>
                  <a:cubicBezTo>
                    <a:pt x="2193" y="1044"/>
                    <a:pt x="2193" y="1044"/>
                    <a:pt x="2193" y="1044"/>
                  </a:cubicBezTo>
                  <a:cubicBezTo>
                    <a:pt x="2233" y="1084"/>
                    <a:pt x="2233" y="1148"/>
                    <a:pt x="2193" y="1188"/>
                  </a:cubicBezTo>
                  <a:cubicBezTo>
                    <a:pt x="1188" y="2193"/>
                    <a:pt x="1188" y="2193"/>
                    <a:pt x="1188" y="2193"/>
                  </a:cubicBezTo>
                  <a:cubicBezTo>
                    <a:pt x="1149" y="2233"/>
                    <a:pt x="1084" y="2233"/>
                    <a:pt x="1045" y="2193"/>
                  </a:cubicBezTo>
                  <a:cubicBezTo>
                    <a:pt x="40" y="1188"/>
                    <a:pt x="40" y="1188"/>
                    <a:pt x="40" y="1188"/>
                  </a:cubicBezTo>
                  <a:cubicBezTo>
                    <a:pt x="0" y="1148"/>
                    <a:pt x="0" y="1084"/>
                    <a:pt x="40" y="1044"/>
                  </a:cubicBezTo>
                  <a:cubicBezTo>
                    <a:pt x="1045" y="39"/>
                    <a:pt x="1045" y="39"/>
                    <a:pt x="1045" y="39"/>
                  </a:cubicBezTo>
                </a:path>
              </a:pathLst>
            </a:custGeom>
            <a:solidFill>
              <a:srgbClr val="E2E9F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1E52BF6F-41B8-4E37-BEF8-33A00DEB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56" y="267494"/>
              <a:ext cx="462206" cy="462206"/>
            </a:xfrm>
            <a:custGeom>
              <a:avLst/>
              <a:gdLst>
                <a:gd name="T0" fmla="*/ 618 w 1320"/>
                <a:gd name="T1" fmla="*/ 24 h 1320"/>
                <a:gd name="T2" fmla="*/ 703 w 1320"/>
                <a:gd name="T3" fmla="*/ 24 h 1320"/>
                <a:gd name="T4" fmla="*/ 1297 w 1320"/>
                <a:gd name="T5" fmla="*/ 618 h 1320"/>
                <a:gd name="T6" fmla="*/ 1297 w 1320"/>
                <a:gd name="T7" fmla="*/ 702 h 1320"/>
                <a:gd name="T8" fmla="*/ 703 w 1320"/>
                <a:gd name="T9" fmla="*/ 1296 h 1320"/>
                <a:gd name="T10" fmla="*/ 618 w 1320"/>
                <a:gd name="T11" fmla="*/ 1296 h 1320"/>
                <a:gd name="T12" fmla="*/ 24 w 1320"/>
                <a:gd name="T13" fmla="*/ 702 h 1320"/>
                <a:gd name="T14" fmla="*/ 24 w 1320"/>
                <a:gd name="T15" fmla="*/ 618 h 1320"/>
                <a:gd name="T16" fmla="*/ 618 w 1320"/>
                <a:gd name="T17" fmla="*/ 24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0" h="1320">
                  <a:moveTo>
                    <a:pt x="618" y="24"/>
                  </a:moveTo>
                  <a:cubicBezTo>
                    <a:pt x="641" y="0"/>
                    <a:pt x="679" y="0"/>
                    <a:pt x="703" y="24"/>
                  </a:cubicBezTo>
                  <a:cubicBezTo>
                    <a:pt x="1297" y="618"/>
                    <a:pt x="1297" y="618"/>
                    <a:pt x="1297" y="618"/>
                  </a:cubicBezTo>
                  <a:cubicBezTo>
                    <a:pt x="1320" y="641"/>
                    <a:pt x="1320" y="679"/>
                    <a:pt x="1297" y="702"/>
                  </a:cubicBezTo>
                  <a:cubicBezTo>
                    <a:pt x="703" y="1296"/>
                    <a:pt x="703" y="1296"/>
                    <a:pt x="703" y="1296"/>
                  </a:cubicBezTo>
                  <a:cubicBezTo>
                    <a:pt x="679" y="1320"/>
                    <a:pt x="641" y="1320"/>
                    <a:pt x="618" y="1296"/>
                  </a:cubicBezTo>
                  <a:cubicBezTo>
                    <a:pt x="24" y="702"/>
                    <a:pt x="24" y="702"/>
                    <a:pt x="24" y="702"/>
                  </a:cubicBezTo>
                  <a:cubicBezTo>
                    <a:pt x="0" y="679"/>
                    <a:pt x="0" y="641"/>
                    <a:pt x="24" y="618"/>
                  </a:cubicBezTo>
                  <a:lnTo>
                    <a:pt x="618" y="24"/>
                  </a:lnTo>
                  <a:close/>
                </a:path>
              </a:pathLst>
            </a:custGeom>
            <a:solidFill>
              <a:srgbClr val="0B3EA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1" name="Title 1">
              <a:extLst>
                <a:ext uri="{FF2B5EF4-FFF2-40B4-BE49-F238E27FC236}">
                  <a16:creationId xmlns:a16="http://schemas.microsoft.com/office/drawing/2014/main" id="{C48F195F-A5DB-4A5A-87CA-A93EE92C140E}"/>
                </a:ext>
              </a:extLst>
            </p:cNvPr>
            <p:cNvSpPr txBox="1">
              <a:spLocks/>
            </p:cNvSpPr>
            <p:nvPr/>
          </p:nvSpPr>
          <p:spPr>
            <a:xfrm>
              <a:off x="980601" y="331967"/>
              <a:ext cx="6879672" cy="379477"/>
            </a:xfrm>
            <a:prstGeom prst="rect">
              <a:avLst/>
            </a:prstGeom>
          </p:spPr>
          <p:txBody>
            <a:bodyPr lIns="0" rIns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3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anose="020B0306030504020204" pitchFamily="34" charset="0"/>
                </a:defRPr>
              </a:lvl1pPr>
            </a:lstStyle>
            <a:p>
              <a:pPr algn="l"/>
              <a:r>
                <a:rPr lang="ru-RU" sz="1400" b="1" dirty="0">
                  <a:solidFill>
                    <a:srgbClr val="0B3EA2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Создание условий для успешной социализации и эффективной самореализации обучающихся в колледже </a:t>
              </a:r>
              <a:endParaRPr lang="en-US" sz="1400" b="1" dirty="0">
                <a:solidFill>
                  <a:srgbClr val="0B3EA2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54" name="组合 16">
            <a:extLst>
              <a:ext uri="{FF2B5EF4-FFF2-40B4-BE49-F238E27FC236}">
                <a16:creationId xmlns:a16="http://schemas.microsoft.com/office/drawing/2014/main" id="{A33B940D-CEDC-4476-9A1C-27ED49942C0F}"/>
              </a:ext>
            </a:extLst>
          </p:cNvPr>
          <p:cNvGrpSpPr/>
          <p:nvPr/>
        </p:nvGrpSpPr>
        <p:grpSpPr>
          <a:xfrm>
            <a:off x="5714587" y="3145461"/>
            <a:ext cx="367393" cy="367393"/>
            <a:chOff x="7698094" y="1653267"/>
            <a:chExt cx="489858" cy="489858"/>
          </a:xfrm>
        </p:grpSpPr>
        <p:sp>
          <p:nvSpPr>
            <p:cNvPr id="55" name="椭圆 23">
              <a:extLst>
                <a:ext uri="{FF2B5EF4-FFF2-40B4-BE49-F238E27FC236}">
                  <a16:creationId xmlns:a16="http://schemas.microsoft.com/office/drawing/2014/main" id="{F8C17107-0ED0-465C-A61C-436EC6C5BD8F}"/>
                </a:ext>
              </a:extLst>
            </p:cNvPr>
            <p:cNvSpPr/>
            <p:nvPr/>
          </p:nvSpPr>
          <p:spPr>
            <a:xfrm>
              <a:off x="7698094" y="1653267"/>
              <a:ext cx="489858" cy="489858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任意多边形: 形状 24">
              <a:extLst>
                <a:ext uri="{FF2B5EF4-FFF2-40B4-BE49-F238E27FC236}">
                  <a16:creationId xmlns:a16="http://schemas.microsoft.com/office/drawing/2014/main" id="{56A8EAE7-206D-4AFE-9A07-636679055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1850" y="1789278"/>
              <a:ext cx="212129" cy="210099"/>
            </a:xfrm>
            <a:custGeom>
              <a:avLst/>
              <a:gdLst>
                <a:gd name="connsiteX0" fmla="*/ 292147 w 331788"/>
                <a:gd name="connsiteY0" fmla="*/ 109538 h 328613"/>
                <a:gd name="connsiteX1" fmla="*/ 327025 w 331788"/>
                <a:gd name="connsiteY1" fmla="*/ 145621 h 328613"/>
                <a:gd name="connsiteX2" fmla="*/ 327025 w 331788"/>
                <a:gd name="connsiteY2" fmla="*/ 229385 h 328613"/>
                <a:gd name="connsiteX3" fmla="*/ 293438 w 331788"/>
                <a:gd name="connsiteY3" fmla="*/ 264179 h 328613"/>
                <a:gd name="connsiteX4" fmla="*/ 252101 w 331788"/>
                <a:gd name="connsiteY4" fmla="*/ 264179 h 328613"/>
                <a:gd name="connsiteX5" fmla="*/ 252101 w 331788"/>
                <a:gd name="connsiteY5" fmla="*/ 319593 h 328613"/>
                <a:gd name="connsiteX6" fmla="*/ 243059 w 331788"/>
                <a:gd name="connsiteY6" fmla="*/ 328613 h 328613"/>
                <a:gd name="connsiteX7" fmla="*/ 205596 w 331788"/>
                <a:gd name="connsiteY7" fmla="*/ 328613 h 328613"/>
                <a:gd name="connsiteX8" fmla="*/ 195262 w 331788"/>
                <a:gd name="connsiteY8" fmla="*/ 319593 h 328613"/>
                <a:gd name="connsiteX9" fmla="*/ 195262 w 331788"/>
                <a:gd name="connsiteY9" fmla="*/ 235829 h 328613"/>
                <a:gd name="connsiteX10" fmla="*/ 224973 w 331788"/>
                <a:gd name="connsiteY10" fmla="*/ 207478 h 328613"/>
                <a:gd name="connsiteX11" fmla="*/ 255976 w 331788"/>
                <a:gd name="connsiteY11" fmla="*/ 207478 h 328613"/>
                <a:gd name="connsiteX12" fmla="*/ 255976 w 331788"/>
                <a:gd name="connsiteY12" fmla="*/ 145621 h 328613"/>
                <a:gd name="connsiteX13" fmla="*/ 292147 w 331788"/>
                <a:gd name="connsiteY13" fmla="*/ 109538 h 328613"/>
                <a:gd name="connsiteX14" fmla="*/ 38473 w 331788"/>
                <a:gd name="connsiteY14" fmla="*/ 109538 h 328613"/>
                <a:gd name="connsiteX15" fmla="*/ 75079 w 331788"/>
                <a:gd name="connsiteY15" fmla="*/ 145621 h 328613"/>
                <a:gd name="connsiteX16" fmla="*/ 75079 w 331788"/>
                <a:gd name="connsiteY16" fmla="*/ 207478 h 328613"/>
                <a:gd name="connsiteX17" fmla="*/ 106456 w 331788"/>
                <a:gd name="connsiteY17" fmla="*/ 207478 h 328613"/>
                <a:gd name="connsiteX18" fmla="*/ 136525 w 331788"/>
                <a:gd name="connsiteY18" fmla="*/ 235829 h 328613"/>
                <a:gd name="connsiteX19" fmla="*/ 136525 w 331788"/>
                <a:gd name="connsiteY19" fmla="*/ 319593 h 328613"/>
                <a:gd name="connsiteX20" fmla="*/ 126066 w 331788"/>
                <a:gd name="connsiteY20" fmla="*/ 328613 h 328613"/>
                <a:gd name="connsiteX21" fmla="*/ 88153 w 331788"/>
                <a:gd name="connsiteY21" fmla="*/ 328613 h 328613"/>
                <a:gd name="connsiteX22" fmla="*/ 79001 w 331788"/>
                <a:gd name="connsiteY22" fmla="*/ 319593 h 328613"/>
                <a:gd name="connsiteX23" fmla="*/ 79001 w 331788"/>
                <a:gd name="connsiteY23" fmla="*/ 264179 h 328613"/>
                <a:gd name="connsiteX24" fmla="*/ 37166 w 331788"/>
                <a:gd name="connsiteY24" fmla="*/ 264179 h 328613"/>
                <a:gd name="connsiteX25" fmla="*/ 3175 w 331788"/>
                <a:gd name="connsiteY25" fmla="*/ 229385 h 328613"/>
                <a:gd name="connsiteX26" fmla="*/ 3175 w 331788"/>
                <a:gd name="connsiteY26" fmla="*/ 145621 h 328613"/>
                <a:gd name="connsiteX27" fmla="*/ 38473 w 331788"/>
                <a:gd name="connsiteY27" fmla="*/ 109538 h 328613"/>
                <a:gd name="connsiteX28" fmla="*/ 160734 w 331788"/>
                <a:gd name="connsiteY28" fmla="*/ 88900 h 328613"/>
                <a:gd name="connsiteX29" fmla="*/ 171053 w 331788"/>
                <a:gd name="connsiteY29" fmla="*/ 88900 h 328613"/>
                <a:gd name="connsiteX30" fmla="*/ 173633 w 331788"/>
                <a:gd name="connsiteY30" fmla="*/ 90195 h 328613"/>
                <a:gd name="connsiteX31" fmla="*/ 174923 w 331788"/>
                <a:gd name="connsiteY31" fmla="*/ 95375 h 328613"/>
                <a:gd name="connsiteX32" fmla="*/ 169763 w 331788"/>
                <a:gd name="connsiteY32" fmla="*/ 103146 h 328613"/>
                <a:gd name="connsiteX33" fmla="*/ 172343 w 331788"/>
                <a:gd name="connsiteY33" fmla="*/ 123867 h 328613"/>
                <a:gd name="connsiteX34" fmla="*/ 167184 w 331788"/>
                <a:gd name="connsiteY34" fmla="*/ 136818 h 328613"/>
                <a:gd name="connsiteX35" fmla="*/ 164604 w 331788"/>
                <a:gd name="connsiteY35" fmla="*/ 136818 h 328613"/>
                <a:gd name="connsiteX36" fmla="*/ 159444 w 331788"/>
                <a:gd name="connsiteY36" fmla="*/ 123867 h 328613"/>
                <a:gd name="connsiteX37" fmla="*/ 162024 w 331788"/>
                <a:gd name="connsiteY37" fmla="*/ 103146 h 328613"/>
                <a:gd name="connsiteX38" fmla="*/ 156865 w 331788"/>
                <a:gd name="connsiteY38" fmla="*/ 95375 h 328613"/>
                <a:gd name="connsiteX39" fmla="*/ 158155 w 331788"/>
                <a:gd name="connsiteY39" fmla="*/ 90195 h 328613"/>
                <a:gd name="connsiteX40" fmla="*/ 160734 w 331788"/>
                <a:gd name="connsiteY40" fmla="*/ 88900 h 328613"/>
                <a:gd name="connsiteX41" fmla="*/ 136182 w 331788"/>
                <a:gd name="connsiteY41" fmla="*/ 88900 h 328613"/>
                <a:gd name="connsiteX42" fmla="*/ 138766 w 331788"/>
                <a:gd name="connsiteY42" fmla="*/ 91502 h 328613"/>
                <a:gd name="connsiteX43" fmla="*/ 165893 w 331788"/>
                <a:gd name="connsiteY43" fmla="*/ 165652 h 328613"/>
                <a:gd name="connsiteX44" fmla="*/ 193021 w 331788"/>
                <a:gd name="connsiteY44" fmla="*/ 91502 h 328613"/>
                <a:gd name="connsiteX45" fmla="*/ 196897 w 331788"/>
                <a:gd name="connsiteY45" fmla="*/ 90201 h 328613"/>
                <a:gd name="connsiteX46" fmla="*/ 208523 w 331788"/>
                <a:gd name="connsiteY46" fmla="*/ 92802 h 328613"/>
                <a:gd name="connsiteX47" fmla="*/ 231775 w 331788"/>
                <a:gd name="connsiteY47" fmla="*/ 125325 h 328613"/>
                <a:gd name="connsiteX48" fmla="*/ 231775 w 331788"/>
                <a:gd name="connsiteY48" fmla="*/ 176059 h 328613"/>
                <a:gd name="connsiteX49" fmla="*/ 226608 w 331788"/>
                <a:gd name="connsiteY49" fmla="*/ 182563 h 328613"/>
                <a:gd name="connsiteX50" fmla="*/ 105179 w 331788"/>
                <a:gd name="connsiteY50" fmla="*/ 182563 h 328613"/>
                <a:gd name="connsiteX51" fmla="*/ 100012 w 331788"/>
                <a:gd name="connsiteY51" fmla="*/ 176059 h 328613"/>
                <a:gd name="connsiteX52" fmla="*/ 100012 w 331788"/>
                <a:gd name="connsiteY52" fmla="*/ 125325 h 328613"/>
                <a:gd name="connsiteX53" fmla="*/ 123264 w 331788"/>
                <a:gd name="connsiteY53" fmla="*/ 92802 h 328613"/>
                <a:gd name="connsiteX54" fmla="*/ 134890 w 331788"/>
                <a:gd name="connsiteY54" fmla="*/ 90201 h 328613"/>
                <a:gd name="connsiteX55" fmla="*/ 136182 w 331788"/>
                <a:gd name="connsiteY55" fmla="*/ 88900 h 328613"/>
                <a:gd name="connsiteX56" fmla="*/ 292100 w 331788"/>
                <a:gd name="connsiteY56" fmla="*/ 19050 h 328613"/>
                <a:gd name="connsiteX57" fmla="*/ 331788 w 331788"/>
                <a:gd name="connsiteY57" fmla="*/ 58738 h 328613"/>
                <a:gd name="connsiteX58" fmla="*/ 292100 w 331788"/>
                <a:gd name="connsiteY58" fmla="*/ 98426 h 328613"/>
                <a:gd name="connsiteX59" fmla="*/ 252412 w 331788"/>
                <a:gd name="connsiteY59" fmla="*/ 58738 h 328613"/>
                <a:gd name="connsiteX60" fmla="*/ 292100 w 331788"/>
                <a:gd name="connsiteY60" fmla="*/ 19050 h 328613"/>
                <a:gd name="connsiteX61" fmla="*/ 39688 w 331788"/>
                <a:gd name="connsiteY61" fmla="*/ 19050 h 328613"/>
                <a:gd name="connsiteX62" fmla="*/ 79376 w 331788"/>
                <a:gd name="connsiteY62" fmla="*/ 58738 h 328613"/>
                <a:gd name="connsiteX63" fmla="*/ 39688 w 331788"/>
                <a:gd name="connsiteY63" fmla="*/ 98426 h 328613"/>
                <a:gd name="connsiteX64" fmla="*/ 0 w 331788"/>
                <a:gd name="connsiteY64" fmla="*/ 58738 h 328613"/>
                <a:gd name="connsiteX65" fmla="*/ 39688 w 331788"/>
                <a:gd name="connsiteY65" fmla="*/ 19050 h 328613"/>
                <a:gd name="connsiteX66" fmla="*/ 165894 w 331788"/>
                <a:gd name="connsiteY66" fmla="*/ 0 h 328613"/>
                <a:gd name="connsiteX67" fmla="*/ 204788 w 331788"/>
                <a:gd name="connsiteY67" fmla="*/ 39688 h 328613"/>
                <a:gd name="connsiteX68" fmla="*/ 165894 w 331788"/>
                <a:gd name="connsiteY68" fmla="*/ 79376 h 328613"/>
                <a:gd name="connsiteX69" fmla="*/ 127000 w 331788"/>
                <a:gd name="connsiteY69" fmla="*/ 39688 h 328613"/>
                <a:gd name="connsiteX70" fmla="*/ 165894 w 331788"/>
                <a:gd name="connsiteY70" fmla="*/ 0 h 32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31788" h="328613">
                  <a:moveTo>
                    <a:pt x="292147" y="109538"/>
                  </a:moveTo>
                  <a:cubicBezTo>
                    <a:pt x="311524" y="109538"/>
                    <a:pt x="327025" y="126291"/>
                    <a:pt x="327025" y="145621"/>
                  </a:cubicBezTo>
                  <a:cubicBezTo>
                    <a:pt x="327025" y="145621"/>
                    <a:pt x="327025" y="145621"/>
                    <a:pt x="327025" y="229385"/>
                  </a:cubicBezTo>
                  <a:cubicBezTo>
                    <a:pt x="327025" y="248715"/>
                    <a:pt x="311524" y="264179"/>
                    <a:pt x="293438" y="264179"/>
                  </a:cubicBezTo>
                  <a:cubicBezTo>
                    <a:pt x="293438" y="264179"/>
                    <a:pt x="293438" y="264179"/>
                    <a:pt x="252101" y="264179"/>
                  </a:cubicBezTo>
                  <a:cubicBezTo>
                    <a:pt x="252101" y="264179"/>
                    <a:pt x="252101" y="264179"/>
                    <a:pt x="252101" y="319593"/>
                  </a:cubicBezTo>
                  <a:cubicBezTo>
                    <a:pt x="252101" y="324747"/>
                    <a:pt x="248226" y="328613"/>
                    <a:pt x="243059" y="328613"/>
                  </a:cubicBezTo>
                  <a:cubicBezTo>
                    <a:pt x="243059" y="328613"/>
                    <a:pt x="243059" y="328613"/>
                    <a:pt x="205596" y="328613"/>
                  </a:cubicBezTo>
                  <a:cubicBezTo>
                    <a:pt x="199138" y="328613"/>
                    <a:pt x="195262" y="324747"/>
                    <a:pt x="195262" y="319593"/>
                  </a:cubicBezTo>
                  <a:cubicBezTo>
                    <a:pt x="195262" y="319593"/>
                    <a:pt x="195262" y="319593"/>
                    <a:pt x="195262" y="235829"/>
                  </a:cubicBezTo>
                  <a:cubicBezTo>
                    <a:pt x="195262" y="220364"/>
                    <a:pt x="208180" y="207478"/>
                    <a:pt x="224973" y="207478"/>
                  </a:cubicBezTo>
                  <a:cubicBezTo>
                    <a:pt x="224973" y="207478"/>
                    <a:pt x="224973" y="207478"/>
                    <a:pt x="255976" y="207478"/>
                  </a:cubicBezTo>
                  <a:cubicBezTo>
                    <a:pt x="255976" y="207478"/>
                    <a:pt x="255976" y="207478"/>
                    <a:pt x="255976" y="145621"/>
                  </a:cubicBezTo>
                  <a:cubicBezTo>
                    <a:pt x="255976" y="126291"/>
                    <a:pt x="271478" y="109538"/>
                    <a:pt x="292147" y="109538"/>
                  </a:cubicBezTo>
                  <a:close/>
                  <a:moveTo>
                    <a:pt x="38473" y="109538"/>
                  </a:moveTo>
                  <a:cubicBezTo>
                    <a:pt x="59391" y="109538"/>
                    <a:pt x="75079" y="126291"/>
                    <a:pt x="75079" y="145621"/>
                  </a:cubicBezTo>
                  <a:cubicBezTo>
                    <a:pt x="75079" y="145621"/>
                    <a:pt x="75079" y="145621"/>
                    <a:pt x="75079" y="207478"/>
                  </a:cubicBezTo>
                  <a:cubicBezTo>
                    <a:pt x="75079" y="207478"/>
                    <a:pt x="75079" y="207478"/>
                    <a:pt x="106456" y="207478"/>
                  </a:cubicBezTo>
                  <a:cubicBezTo>
                    <a:pt x="123451" y="207478"/>
                    <a:pt x="136525" y="220364"/>
                    <a:pt x="136525" y="235829"/>
                  </a:cubicBezTo>
                  <a:cubicBezTo>
                    <a:pt x="136525" y="235829"/>
                    <a:pt x="136525" y="235829"/>
                    <a:pt x="136525" y="319593"/>
                  </a:cubicBezTo>
                  <a:cubicBezTo>
                    <a:pt x="136525" y="324747"/>
                    <a:pt x="132603" y="328613"/>
                    <a:pt x="126066" y="328613"/>
                  </a:cubicBezTo>
                  <a:cubicBezTo>
                    <a:pt x="126066" y="328613"/>
                    <a:pt x="126066" y="328613"/>
                    <a:pt x="88153" y="328613"/>
                  </a:cubicBezTo>
                  <a:cubicBezTo>
                    <a:pt x="82923" y="328613"/>
                    <a:pt x="79001" y="324747"/>
                    <a:pt x="79001" y="319593"/>
                  </a:cubicBezTo>
                  <a:cubicBezTo>
                    <a:pt x="79001" y="319593"/>
                    <a:pt x="79001" y="319593"/>
                    <a:pt x="79001" y="264179"/>
                  </a:cubicBezTo>
                  <a:cubicBezTo>
                    <a:pt x="79001" y="264179"/>
                    <a:pt x="79001" y="264179"/>
                    <a:pt x="37166" y="264179"/>
                  </a:cubicBezTo>
                  <a:cubicBezTo>
                    <a:pt x="18863" y="264179"/>
                    <a:pt x="3175" y="248715"/>
                    <a:pt x="3175" y="229385"/>
                  </a:cubicBezTo>
                  <a:cubicBezTo>
                    <a:pt x="3175" y="229385"/>
                    <a:pt x="3175" y="229385"/>
                    <a:pt x="3175" y="145621"/>
                  </a:cubicBezTo>
                  <a:cubicBezTo>
                    <a:pt x="3175" y="126291"/>
                    <a:pt x="18863" y="109538"/>
                    <a:pt x="38473" y="109538"/>
                  </a:cubicBezTo>
                  <a:close/>
                  <a:moveTo>
                    <a:pt x="160734" y="88900"/>
                  </a:moveTo>
                  <a:cubicBezTo>
                    <a:pt x="160734" y="88900"/>
                    <a:pt x="160734" y="88900"/>
                    <a:pt x="171053" y="88900"/>
                  </a:cubicBezTo>
                  <a:cubicBezTo>
                    <a:pt x="172343" y="88900"/>
                    <a:pt x="173633" y="90195"/>
                    <a:pt x="173633" y="90195"/>
                  </a:cubicBezTo>
                  <a:cubicBezTo>
                    <a:pt x="174923" y="92785"/>
                    <a:pt x="176213" y="94080"/>
                    <a:pt x="174923" y="95375"/>
                  </a:cubicBezTo>
                  <a:cubicBezTo>
                    <a:pt x="174923" y="95375"/>
                    <a:pt x="174923" y="95375"/>
                    <a:pt x="169763" y="103146"/>
                  </a:cubicBezTo>
                  <a:cubicBezTo>
                    <a:pt x="169763" y="103146"/>
                    <a:pt x="169763" y="103146"/>
                    <a:pt x="172343" y="123867"/>
                  </a:cubicBezTo>
                  <a:cubicBezTo>
                    <a:pt x="172343" y="123867"/>
                    <a:pt x="172343" y="123867"/>
                    <a:pt x="167184" y="136818"/>
                  </a:cubicBezTo>
                  <a:cubicBezTo>
                    <a:pt x="167184" y="138113"/>
                    <a:pt x="164604" y="138113"/>
                    <a:pt x="164604" y="136818"/>
                  </a:cubicBezTo>
                  <a:cubicBezTo>
                    <a:pt x="164604" y="136818"/>
                    <a:pt x="164604" y="136818"/>
                    <a:pt x="159444" y="123867"/>
                  </a:cubicBezTo>
                  <a:cubicBezTo>
                    <a:pt x="159444" y="123867"/>
                    <a:pt x="159444" y="123867"/>
                    <a:pt x="162024" y="103146"/>
                  </a:cubicBezTo>
                  <a:cubicBezTo>
                    <a:pt x="162024" y="103146"/>
                    <a:pt x="162024" y="103146"/>
                    <a:pt x="156865" y="95375"/>
                  </a:cubicBezTo>
                  <a:cubicBezTo>
                    <a:pt x="155575" y="94080"/>
                    <a:pt x="156865" y="92785"/>
                    <a:pt x="158155" y="90195"/>
                  </a:cubicBezTo>
                  <a:cubicBezTo>
                    <a:pt x="158155" y="90195"/>
                    <a:pt x="159444" y="88900"/>
                    <a:pt x="160734" y="88900"/>
                  </a:cubicBezTo>
                  <a:close/>
                  <a:moveTo>
                    <a:pt x="136182" y="88900"/>
                  </a:moveTo>
                  <a:cubicBezTo>
                    <a:pt x="137474" y="88900"/>
                    <a:pt x="138766" y="90201"/>
                    <a:pt x="138766" y="91502"/>
                  </a:cubicBezTo>
                  <a:cubicBezTo>
                    <a:pt x="138766" y="91502"/>
                    <a:pt x="138766" y="91502"/>
                    <a:pt x="165893" y="165652"/>
                  </a:cubicBezTo>
                  <a:cubicBezTo>
                    <a:pt x="165893" y="165652"/>
                    <a:pt x="165893" y="165652"/>
                    <a:pt x="193021" y="91502"/>
                  </a:cubicBezTo>
                  <a:cubicBezTo>
                    <a:pt x="193021" y="90201"/>
                    <a:pt x="195605" y="88900"/>
                    <a:pt x="196897" y="90201"/>
                  </a:cubicBezTo>
                  <a:cubicBezTo>
                    <a:pt x="196897" y="90201"/>
                    <a:pt x="196897" y="90201"/>
                    <a:pt x="208523" y="92802"/>
                  </a:cubicBezTo>
                  <a:cubicBezTo>
                    <a:pt x="222733" y="98006"/>
                    <a:pt x="231775" y="111015"/>
                    <a:pt x="231775" y="125325"/>
                  </a:cubicBezTo>
                  <a:cubicBezTo>
                    <a:pt x="231775" y="125325"/>
                    <a:pt x="231775" y="125325"/>
                    <a:pt x="231775" y="176059"/>
                  </a:cubicBezTo>
                  <a:cubicBezTo>
                    <a:pt x="231775" y="179961"/>
                    <a:pt x="229192" y="182563"/>
                    <a:pt x="226608" y="182563"/>
                  </a:cubicBezTo>
                  <a:cubicBezTo>
                    <a:pt x="226608" y="182563"/>
                    <a:pt x="226608" y="182563"/>
                    <a:pt x="105179" y="182563"/>
                  </a:cubicBezTo>
                  <a:cubicBezTo>
                    <a:pt x="102595" y="182563"/>
                    <a:pt x="100012" y="179961"/>
                    <a:pt x="100012" y="176059"/>
                  </a:cubicBezTo>
                  <a:cubicBezTo>
                    <a:pt x="100012" y="176059"/>
                    <a:pt x="100012" y="176059"/>
                    <a:pt x="100012" y="125325"/>
                  </a:cubicBezTo>
                  <a:cubicBezTo>
                    <a:pt x="100012" y="111015"/>
                    <a:pt x="109054" y="98006"/>
                    <a:pt x="123264" y="92802"/>
                  </a:cubicBezTo>
                  <a:cubicBezTo>
                    <a:pt x="123264" y="92802"/>
                    <a:pt x="123264" y="92802"/>
                    <a:pt x="134890" y="90201"/>
                  </a:cubicBezTo>
                  <a:cubicBezTo>
                    <a:pt x="134890" y="88900"/>
                    <a:pt x="134890" y="88900"/>
                    <a:pt x="136182" y="88900"/>
                  </a:cubicBezTo>
                  <a:close/>
                  <a:moveTo>
                    <a:pt x="292100" y="19050"/>
                  </a:moveTo>
                  <a:cubicBezTo>
                    <a:pt x="314019" y="19050"/>
                    <a:pt x="331788" y="36819"/>
                    <a:pt x="331788" y="58738"/>
                  </a:cubicBezTo>
                  <a:cubicBezTo>
                    <a:pt x="331788" y="80657"/>
                    <a:pt x="314019" y="98426"/>
                    <a:pt x="292100" y="98426"/>
                  </a:cubicBezTo>
                  <a:cubicBezTo>
                    <a:pt x="270181" y="98426"/>
                    <a:pt x="252412" y="80657"/>
                    <a:pt x="252412" y="58738"/>
                  </a:cubicBezTo>
                  <a:cubicBezTo>
                    <a:pt x="252412" y="36819"/>
                    <a:pt x="270181" y="19050"/>
                    <a:pt x="292100" y="19050"/>
                  </a:cubicBezTo>
                  <a:close/>
                  <a:moveTo>
                    <a:pt x="39688" y="19050"/>
                  </a:moveTo>
                  <a:cubicBezTo>
                    <a:pt x="61607" y="19050"/>
                    <a:pt x="79376" y="36819"/>
                    <a:pt x="79376" y="58738"/>
                  </a:cubicBezTo>
                  <a:cubicBezTo>
                    <a:pt x="79376" y="80657"/>
                    <a:pt x="61607" y="98426"/>
                    <a:pt x="39688" y="98426"/>
                  </a:cubicBezTo>
                  <a:cubicBezTo>
                    <a:pt x="17769" y="98426"/>
                    <a:pt x="0" y="80657"/>
                    <a:pt x="0" y="58738"/>
                  </a:cubicBezTo>
                  <a:cubicBezTo>
                    <a:pt x="0" y="36819"/>
                    <a:pt x="17769" y="19050"/>
                    <a:pt x="39688" y="19050"/>
                  </a:cubicBezTo>
                  <a:close/>
                  <a:moveTo>
                    <a:pt x="165894" y="0"/>
                  </a:moveTo>
                  <a:cubicBezTo>
                    <a:pt x="187375" y="0"/>
                    <a:pt x="204788" y="17769"/>
                    <a:pt x="204788" y="39688"/>
                  </a:cubicBezTo>
                  <a:cubicBezTo>
                    <a:pt x="204788" y="61607"/>
                    <a:pt x="187375" y="79376"/>
                    <a:pt x="165894" y="79376"/>
                  </a:cubicBezTo>
                  <a:cubicBezTo>
                    <a:pt x="144413" y="79376"/>
                    <a:pt x="127000" y="61607"/>
                    <a:pt x="127000" y="39688"/>
                  </a:cubicBezTo>
                  <a:cubicBezTo>
                    <a:pt x="127000" y="17769"/>
                    <a:pt x="144413" y="0"/>
                    <a:pt x="1658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p14="http://schemas.microsoft.com/office/powerpoint/2010/main" xmlns:lc="http://schemas.openxmlformats.org/drawingml/2006/lockedCanvas" xmlns:a16="http://schemas.microsoft.com/office/drawing/2014/main" xmlns:a14="http://schemas.microsoft.com/office/drawing/2010/main" xmlns="" cap="flat" w="254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57" name="矩形 11">
            <a:extLst>
              <a:ext uri="{FF2B5EF4-FFF2-40B4-BE49-F238E27FC236}">
                <a16:creationId xmlns:a16="http://schemas.microsoft.com/office/drawing/2014/main" id="{4B8BA7B7-CD25-4D34-BC0C-4CF0B24FFB43}"/>
              </a:ext>
            </a:extLst>
          </p:cNvPr>
          <p:cNvSpPr/>
          <p:nvPr/>
        </p:nvSpPr>
        <p:spPr>
          <a:xfrm>
            <a:off x="6175762" y="3156029"/>
            <a:ext cx="2339125" cy="616202"/>
          </a:xfrm>
          <a:prstGeom prst="rect">
            <a:avLst/>
          </a:prstGeom>
        </p:spPr>
        <p:txBody>
          <a:bodyPr wrap="none" lIns="144000" tIns="0" rIns="144000" bIns="0">
            <a:normAutofit fontScale="77500" lnSpcReduction="20000"/>
          </a:bodyPr>
          <a:lstStyle/>
          <a:p>
            <a:pPr marL="0" lvl="0" algn="l"/>
            <a:r>
              <a:rPr lang="ru-RU" sz="1260" b="1" i="0" u="none" dirty="0">
                <a:solidFill>
                  <a:srgbClr val="3C3C3C"/>
                </a:solidFill>
                <a:latin typeface="Montserrat SemiBold" panose="00000700000000000000" pitchFamily="2" charset="0"/>
              </a:rPr>
              <a:t>Формирование у обучающихся</a:t>
            </a:r>
          </a:p>
          <a:p>
            <a:pPr marL="0" lvl="0" algn="l"/>
            <a:r>
              <a:rPr lang="ru-RU" sz="1260" b="1" i="0" u="none" dirty="0">
                <a:solidFill>
                  <a:srgbClr val="3C3C3C"/>
                </a:solidFill>
                <a:latin typeface="Montserrat SemiBold" panose="00000700000000000000" pitchFamily="2" charset="0"/>
              </a:rPr>
              <a:t>потребности в здоровом образе жизни:</a:t>
            </a:r>
          </a:p>
          <a:p>
            <a:pPr marL="0" lvl="0" algn="l"/>
            <a:r>
              <a:rPr lang="ru-RU" sz="1260" b="1" i="0" u="none" dirty="0">
                <a:solidFill>
                  <a:srgbClr val="3C3C3C"/>
                </a:solidFill>
                <a:latin typeface="Montserrat SemiBold" panose="00000700000000000000" pitchFamily="2" charset="0"/>
              </a:rPr>
              <a:t>количество студентов, регулярно</a:t>
            </a:r>
          </a:p>
          <a:p>
            <a:pPr marL="0" lvl="0" algn="l"/>
            <a:r>
              <a:rPr lang="ru-RU" sz="1260" b="1" i="0" u="none" dirty="0">
                <a:solidFill>
                  <a:srgbClr val="3C3C3C"/>
                </a:solidFill>
                <a:latin typeface="Montserrat SemiBold" panose="00000700000000000000" pitchFamily="2" charset="0"/>
              </a:rPr>
              <a:t>посещающих различные спортивные</a:t>
            </a:r>
          </a:p>
          <a:p>
            <a:pPr marL="0" lvl="0" algn="l"/>
            <a:r>
              <a:rPr lang="ru-RU" sz="1260" b="1" i="0" u="none" dirty="0">
                <a:solidFill>
                  <a:srgbClr val="3C3C3C"/>
                </a:solidFill>
                <a:latin typeface="Montserrat SemiBold" panose="00000700000000000000" pitchFamily="2" charset="0"/>
              </a:rPr>
              <a:t>секции более 25%</a:t>
            </a:r>
          </a:p>
        </p:txBody>
      </p:sp>
      <p:grpSp>
        <p:nvGrpSpPr>
          <p:cNvPr id="58" name="组合 16">
            <a:extLst>
              <a:ext uri="{FF2B5EF4-FFF2-40B4-BE49-F238E27FC236}">
                <a16:creationId xmlns:a16="http://schemas.microsoft.com/office/drawing/2014/main" id="{E1272AF7-2E97-411D-8855-8D792369C793}"/>
              </a:ext>
            </a:extLst>
          </p:cNvPr>
          <p:cNvGrpSpPr/>
          <p:nvPr/>
        </p:nvGrpSpPr>
        <p:grpSpPr>
          <a:xfrm>
            <a:off x="5714432" y="4027814"/>
            <a:ext cx="367393" cy="367393"/>
            <a:chOff x="7698094" y="1653267"/>
            <a:chExt cx="489858" cy="489858"/>
          </a:xfrm>
        </p:grpSpPr>
        <p:sp>
          <p:nvSpPr>
            <p:cNvPr id="59" name="椭圆 23">
              <a:extLst>
                <a:ext uri="{FF2B5EF4-FFF2-40B4-BE49-F238E27FC236}">
                  <a16:creationId xmlns:a16="http://schemas.microsoft.com/office/drawing/2014/main" id="{E82C4081-0C71-41AF-8D62-DA3CA73755FE}"/>
                </a:ext>
              </a:extLst>
            </p:cNvPr>
            <p:cNvSpPr/>
            <p:nvPr/>
          </p:nvSpPr>
          <p:spPr>
            <a:xfrm>
              <a:off x="7698094" y="1653267"/>
              <a:ext cx="489858" cy="489858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任意多边形: 形状 24">
              <a:extLst>
                <a:ext uri="{FF2B5EF4-FFF2-40B4-BE49-F238E27FC236}">
                  <a16:creationId xmlns:a16="http://schemas.microsoft.com/office/drawing/2014/main" id="{9FF45467-5C10-4B40-8B80-9EDC34AF9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1850" y="1789278"/>
              <a:ext cx="212129" cy="210099"/>
            </a:xfrm>
            <a:custGeom>
              <a:avLst/>
              <a:gdLst>
                <a:gd name="connsiteX0" fmla="*/ 292147 w 331788"/>
                <a:gd name="connsiteY0" fmla="*/ 109538 h 328613"/>
                <a:gd name="connsiteX1" fmla="*/ 327025 w 331788"/>
                <a:gd name="connsiteY1" fmla="*/ 145621 h 328613"/>
                <a:gd name="connsiteX2" fmla="*/ 327025 w 331788"/>
                <a:gd name="connsiteY2" fmla="*/ 229385 h 328613"/>
                <a:gd name="connsiteX3" fmla="*/ 293438 w 331788"/>
                <a:gd name="connsiteY3" fmla="*/ 264179 h 328613"/>
                <a:gd name="connsiteX4" fmla="*/ 252101 w 331788"/>
                <a:gd name="connsiteY4" fmla="*/ 264179 h 328613"/>
                <a:gd name="connsiteX5" fmla="*/ 252101 w 331788"/>
                <a:gd name="connsiteY5" fmla="*/ 319593 h 328613"/>
                <a:gd name="connsiteX6" fmla="*/ 243059 w 331788"/>
                <a:gd name="connsiteY6" fmla="*/ 328613 h 328613"/>
                <a:gd name="connsiteX7" fmla="*/ 205596 w 331788"/>
                <a:gd name="connsiteY7" fmla="*/ 328613 h 328613"/>
                <a:gd name="connsiteX8" fmla="*/ 195262 w 331788"/>
                <a:gd name="connsiteY8" fmla="*/ 319593 h 328613"/>
                <a:gd name="connsiteX9" fmla="*/ 195262 w 331788"/>
                <a:gd name="connsiteY9" fmla="*/ 235829 h 328613"/>
                <a:gd name="connsiteX10" fmla="*/ 224973 w 331788"/>
                <a:gd name="connsiteY10" fmla="*/ 207478 h 328613"/>
                <a:gd name="connsiteX11" fmla="*/ 255976 w 331788"/>
                <a:gd name="connsiteY11" fmla="*/ 207478 h 328613"/>
                <a:gd name="connsiteX12" fmla="*/ 255976 w 331788"/>
                <a:gd name="connsiteY12" fmla="*/ 145621 h 328613"/>
                <a:gd name="connsiteX13" fmla="*/ 292147 w 331788"/>
                <a:gd name="connsiteY13" fmla="*/ 109538 h 328613"/>
                <a:gd name="connsiteX14" fmla="*/ 38473 w 331788"/>
                <a:gd name="connsiteY14" fmla="*/ 109538 h 328613"/>
                <a:gd name="connsiteX15" fmla="*/ 75079 w 331788"/>
                <a:gd name="connsiteY15" fmla="*/ 145621 h 328613"/>
                <a:gd name="connsiteX16" fmla="*/ 75079 w 331788"/>
                <a:gd name="connsiteY16" fmla="*/ 207478 h 328613"/>
                <a:gd name="connsiteX17" fmla="*/ 106456 w 331788"/>
                <a:gd name="connsiteY17" fmla="*/ 207478 h 328613"/>
                <a:gd name="connsiteX18" fmla="*/ 136525 w 331788"/>
                <a:gd name="connsiteY18" fmla="*/ 235829 h 328613"/>
                <a:gd name="connsiteX19" fmla="*/ 136525 w 331788"/>
                <a:gd name="connsiteY19" fmla="*/ 319593 h 328613"/>
                <a:gd name="connsiteX20" fmla="*/ 126066 w 331788"/>
                <a:gd name="connsiteY20" fmla="*/ 328613 h 328613"/>
                <a:gd name="connsiteX21" fmla="*/ 88153 w 331788"/>
                <a:gd name="connsiteY21" fmla="*/ 328613 h 328613"/>
                <a:gd name="connsiteX22" fmla="*/ 79001 w 331788"/>
                <a:gd name="connsiteY22" fmla="*/ 319593 h 328613"/>
                <a:gd name="connsiteX23" fmla="*/ 79001 w 331788"/>
                <a:gd name="connsiteY23" fmla="*/ 264179 h 328613"/>
                <a:gd name="connsiteX24" fmla="*/ 37166 w 331788"/>
                <a:gd name="connsiteY24" fmla="*/ 264179 h 328613"/>
                <a:gd name="connsiteX25" fmla="*/ 3175 w 331788"/>
                <a:gd name="connsiteY25" fmla="*/ 229385 h 328613"/>
                <a:gd name="connsiteX26" fmla="*/ 3175 w 331788"/>
                <a:gd name="connsiteY26" fmla="*/ 145621 h 328613"/>
                <a:gd name="connsiteX27" fmla="*/ 38473 w 331788"/>
                <a:gd name="connsiteY27" fmla="*/ 109538 h 328613"/>
                <a:gd name="connsiteX28" fmla="*/ 160734 w 331788"/>
                <a:gd name="connsiteY28" fmla="*/ 88900 h 328613"/>
                <a:gd name="connsiteX29" fmla="*/ 171053 w 331788"/>
                <a:gd name="connsiteY29" fmla="*/ 88900 h 328613"/>
                <a:gd name="connsiteX30" fmla="*/ 173633 w 331788"/>
                <a:gd name="connsiteY30" fmla="*/ 90195 h 328613"/>
                <a:gd name="connsiteX31" fmla="*/ 174923 w 331788"/>
                <a:gd name="connsiteY31" fmla="*/ 95375 h 328613"/>
                <a:gd name="connsiteX32" fmla="*/ 169763 w 331788"/>
                <a:gd name="connsiteY32" fmla="*/ 103146 h 328613"/>
                <a:gd name="connsiteX33" fmla="*/ 172343 w 331788"/>
                <a:gd name="connsiteY33" fmla="*/ 123867 h 328613"/>
                <a:gd name="connsiteX34" fmla="*/ 167184 w 331788"/>
                <a:gd name="connsiteY34" fmla="*/ 136818 h 328613"/>
                <a:gd name="connsiteX35" fmla="*/ 164604 w 331788"/>
                <a:gd name="connsiteY35" fmla="*/ 136818 h 328613"/>
                <a:gd name="connsiteX36" fmla="*/ 159444 w 331788"/>
                <a:gd name="connsiteY36" fmla="*/ 123867 h 328613"/>
                <a:gd name="connsiteX37" fmla="*/ 162024 w 331788"/>
                <a:gd name="connsiteY37" fmla="*/ 103146 h 328613"/>
                <a:gd name="connsiteX38" fmla="*/ 156865 w 331788"/>
                <a:gd name="connsiteY38" fmla="*/ 95375 h 328613"/>
                <a:gd name="connsiteX39" fmla="*/ 158155 w 331788"/>
                <a:gd name="connsiteY39" fmla="*/ 90195 h 328613"/>
                <a:gd name="connsiteX40" fmla="*/ 160734 w 331788"/>
                <a:gd name="connsiteY40" fmla="*/ 88900 h 328613"/>
                <a:gd name="connsiteX41" fmla="*/ 136182 w 331788"/>
                <a:gd name="connsiteY41" fmla="*/ 88900 h 328613"/>
                <a:gd name="connsiteX42" fmla="*/ 138766 w 331788"/>
                <a:gd name="connsiteY42" fmla="*/ 91502 h 328613"/>
                <a:gd name="connsiteX43" fmla="*/ 165893 w 331788"/>
                <a:gd name="connsiteY43" fmla="*/ 165652 h 328613"/>
                <a:gd name="connsiteX44" fmla="*/ 193021 w 331788"/>
                <a:gd name="connsiteY44" fmla="*/ 91502 h 328613"/>
                <a:gd name="connsiteX45" fmla="*/ 196897 w 331788"/>
                <a:gd name="connsiteY45" fmla="*/ 90201 h 328613"/>
                <a:gd name="connsiteX46" fmla="*/ 208523 w 331788"/>
                <a:gd name="connsiteY46" fmla="*/ 92802 h 328613"/>
                <a:gd name="connsiteX47" fmla="*/ 231775 w 331788"/>
                <a:gd name="connsiteY47" fmla="*/ 125325 h 328613"/>
                <a:gd name="connsiteX48" fmla="*/ 231775 w 331788"/>
                <a:gd name="connsiteY48" fmla="*/ 176059 h 328613"/>
                <a:gd name="connsiteX49" fmla="*/ 226608 w 331788"/>
                <a:gd name="connsiteY49" fmla="*/ 182563 h 328613"/>
                <a:gd name="connsiteX50" fmla="*/ 105179 w 331788"/>
                <a:gd name="connsiteY50" fmla="*/ 182563 h 328613"/>
                <a:gd name="connsiteX51" fmla="*/ 100012 w 331788"/>
                <a:gd name="connsiteY51" fmla="*/ 176059 h 328613"/>
                <a:gd name="connsiteX52" fmla="*/ 100012 w 331788"/>
                <a:gd name="connsiteY52" fmla="*/ 125325 h 328613"/>
                <a:gd name="connsiteX53" fmla="*/ 123264 w 331788"/>
                <a:gd name="connsiteY53" fmla="*/ 92802 h 328613"/>
                <a:gd name="connsiteX54" fmla="*/ 134890 w 331788"/>
                <a:gd name="connsiteY54" fmla="*/ 90201 h 328613"/>
                <a:gd name="connsiteX55" fmla="*/ 136182 w 331788"/>
                <a:gd name="connsiteY55" fmla="*/ 88900 h 328613"/>
                <a:gd name="connsiteX56" fmla="*/ 292100 w 331788"/>
                <a:gd name="connsiteY56" fmla="*/ 19050 h 328613"/>
                <a:gd name="connsiteX57" fmla="*/ 331788 w 331788"/>
                <a:gd name="connsiteY57" fmla="*/ 58738 h 328613"/>
                <a:gd name="connsiteX58" fmla="*/ 292100 w 331788"/>
                <a:gd name="connsiteY58" fmla="*/ 98426 h 328613"/>
                <a:gd name="connsiteX59" fmla="*/ 252412 w 331788"/>
                <a:gd name="connsiteY59" fmla="*/ 58738 h 328613"/>
                <a:gd name="connsiteX60" fmla="*/ 292100 w 331788"/>
                <a:gd name="connsiteY60" fmla="*/ 19050 h 328613"/>
                <a:gd name="connsiteX61" fmla="*/ 39688 w 331788"/>
                <a:gd name="connsiteY61" fmla="*/ 19050 h 328613"/>
                <a:gd name="connsiteX62" fmla="*/ 79376 w 331788"/>
                <a:gd name="connsiteY62" fmla="*/ 58738 h 328613"/>
                <a:gd name="connsiteX63" fmla="*/ 39688 w 331788"/>
                <a:gd name="connsiteY63" fmla="*/ 98426 h 328613"/>
                <a:gd name="connsiteX64" fmla="*/ 0 w 331788"/>
                <a:gd name="connsiteY64" fmla="*/ 58738 h 328613"/>
                <a:gd name="connsiteX65" fmla="*/ 39688 w 331788"/>
                <a:gd name="connsiteY65" fmla="*/ 19050 h 328613"/>
                <a:gd name="connsiteX66" fmla="*/ 165894 w 331788"/>
                <a:gd name="connsiteY66" fmla="*/ 0 h 328613"/>
                <a:gd name="connsiteX67" fmla="*/ 204788 w 331788"/>
                <a:gd name="connsiteY67" fmla="*/ 39688 h 328613"/>
                <a:gd name="connsiteX68" fmla="*/ 165894 w 331788"/>
                <a:gd name="connsiteY68" fmla="*/ 79376 h 328613"/>
                <a:gd name="connsiteX69" fmla="*/ 127000 w 331788"/>
                <a:gd name="connsiteY69" fmla="*/ 39688 h 328613"/>
                <a:gd name="connsiteX70" fmla="*/ 165894 w 331788"/>
                <a:gd name="connsiteY70" fmla="*/ 0 h 32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31788" h="328613">
                  <a:moveTo>
                    <a:pt x="292147" y="109538"/>
                  </a:moveTo>
                  <a:cubicBezTo>
                    <a:pt x="311524" y="109538"/>
                    <a:pt x="327025" y="126291"/>
                    <a:pt x="327025" y="145621"/>
                  </a:cubicBezTo>
                  <a:cubicBezTo>
                    <a:pt x="327025" y="145621"/>
                    <a:pt x="327025" y="145621"/>
                    <a:pt x="327025" y="229385"/>
                  </a:cubicBezTo>
                  <a:cubicBezTo>
                    <a:pt x="327025" y="248715"/>
                    <a:pt x="311524" y="264179"/>
                    <a:pt x="293438" y="264179"/>
                  </a:cubicBezTo>
                  <a:cubicBezTo>
                    <a:pt x="293438" y="264179"/>
                    <a:pt x="293438" y="264179"/>
                    <a:pt x="252101" y="264179"/>
                  </a:cubicBezTo>
                  <a:cubicBezTo>
                    <a:pt x="252101" y="264179"/>
                    <a:pt x="252101" y="264179"/>
                    <a:pt x="252101" y="319593"/>
                  </a:cubicBezTo>
                  <a:cubicBezTo>
                    <a:pt x="252101" y="324747"/>
                    <a:pt x="248226" y="328613"/>
                    <a:pt x="243059" y="328613"/>
                  </a:cubicBezTo>
                  <a:cubicBezTo>
                    <a:pt x="243059" y="328613"/>
                    <a:pt x="243059" y="328613"/>
                    <a:pt x="205596" y="328613"/>
                  </a:cubicBezTo>
                  <a:cubicBezTo>
                    <a:pt x="199138" y="328613"/>
                    <a:pt x="195262" y="324747"/>
                    <a:pt x="195262" y="319593"/>
                  </a:cubicBezTo>
                  <a:cubicBezTo>
                    <a:pt x="195262" y="319593"/>
                    <a:pt x="195262" y="319593"/>
                    <a:pt x="195262" y="235829"/>
                  </a:cubicBezTo>
                  <a:cubicBezTo>
                    <a:pt x="195262" y="220364"/>
                    <a:pt x="208180" y="207478"/>
                    <a:pt x="224973" y="207478"/>
                  </a:cubicBezTo>
                  <a:cubicBezTo>
                    <a:pt x="224973" y="207478"/>
                    <a:pt x="224973" y="207478"/>
                    <a:pt x="255976" y="207478"/>
                  </a:cubicBezTo>
                  <a:cubicBezTo>
                    <a:pt x="255976" y="207478"/>
                    <a:pt x="255976" y="207478"/>
                    <a:pt x="255976" y="145621"/>
                  </a:cubicBezTo>
                  <a:cubicBezTo>
                    <a:pt x="255976" y="126291"/>
                    <a:pt x="271478" y="109538"/>
                    <a:pt x="292147" y="109538"/>
                  </a:cubicBezTo>
                  <a:close/>
                  <a:moveTo>
                    <a:pt x="38473" y="109538"/>
                  </a:moveTo>
                  <a:cubicBezTo>
                    <a:pt x="59391" y="109538"/>
                    <a:pt x="75079" y="126291"/>
                    <a:pt x="75079" y="145621"/>
                  </a:cubicBezTo>
                  <a:cubicBezTo>
                    <a:pt x="75079" y="145621"/>
                    <a:pt x="75079" y="145621"/>
                    <a:pt x="75079" y="207478"/>
                  </a:cubicBezTo>
                  <a:cubicBezTo>
                    <a:pt x="75079" y="207478"/>
                    <a:pt x="75079" y="207478"/>
                    <a:pt x="106456" y="207478"/>
                  </a:cubicBezTo>
                  <a:cubicBezTo>
                    <a:pt x="123451" y="207478"/>
                    <a:pt x="136525" y="220364"/>
                    <a:pt x="136525" y="235829"/>
                  </a:cubicBezTo>
                  <a:cubicBezTo>
                    <a:pt x="136525" y="235829"/>
                    <a:pt x="136525" y="235829"/>
                    <a:pt x="136525" y="319593"/>
                  </a:cubicBezTo>
                  <a:cubicBezTo>
                    <a:pt x="136525" y="324747"/>
                    <a:pt x="132603" y="328613"/>
                    <a:pt x="126066" y="328613"/>
                  </a:cubicBezTo>
                  <a:cubicBezTo>
                    <a:pt x="126066" y="328613"/>
                    <a:pt x="126066" y="328613"/>
                    <a:pt x="88153" y="328613"/>
                  </a:cubicBezTo>
                  <a:cubicBezTo>
                    <a:pt x="82923" y="328613"/>
                    <a:pt x="79001" y="324747"/>
                    <a:pt x="79001" y="319593"/>
                  </a:cubicBezTo>
                  <a:cubicBezTo>
                    <a:pt x="79001" y="319593"/>
                    <a:pt x="79001" y="319593"/>
                    <a:pt x="79001" y="264179"/>
                  </a:cubicBezTo>
                  <a:cubicBezTo>
                    <a:pt x="79001" y="264179"/>
                    <a:pt x="79001" y="264179"/>
                    <a:pt x="37166" y="264179"/>
                  </a:cubicBezTo>
                  <a:cubicBezTo>
                    <a:pt x="18863" y="264179"/>
                    <a:pt x="3175" y="248715"/>
                    <a:pt x="3175" y="229385"/>
                  </a:cubicBezTo>
                  <a:cubicBezTo>
                    <a:pt x="3175" y="229385"/>
                    <a:pt x="3175" y="229385"/>
                    <a:pt x="3175" y="145621"/>
                  </a:cubicBezTo>
                  <a:cubicBezTo>
                    <a:pt x="3175" y="126291"/>
                    <a:pt x="18863" y="109538"/>
                    <a:pt x="38473" y="109538"/>
                  </a:cubicBezTo>
                  <a:close/>
                  <a:moveTo>
                    <a:pt x="160734" y="88900"/>
                  </a:moveTo>
                  <a:cubicBezTo>
                    <a:pt x="160734" y="88900"/>
                    <a:pt x="160734" y="88900"/>
                    <a:pt x="171053" y="88900"/>
                  </a:cubicBezTo>
                  <a:cubicBezTo>
                    <a:pt x="172343" y="88900"/>
                    <a:pt x="173633" y="90195"/>
                    <a:pt x="173633" y="90195"/>
                  </a:cubicBezTo>
                  <a:cubicBezTo>
                    <a:pt x="174923" y="92785"/>
                    <a:pt x="176213" y="94080"/>
                    <a:pt x="174923" y="95375"/>
                  </a:cubicBezTo>
                  <a:cubicBezTo>
                    <a:pt x="174923" y="95375"/>
                    <a:pt x="174923" y="95375"/>
                    <a:pt x="169763" y="103146"/>
                  </a:cubicBezTo>
                  <a:cubicBezTo>
                    <a:pt x="169763" y="103146"/>
                    <a:pt x="169763" y="103146"/>
                    <a:pt x="172343" y="123867"/>
                  </a:cubicBezTo>
                  <a:cubicBezTo>
                    <a:pt x="172343" y="123867"/>
                    <a:pt x="172343" y="123867"/>
                    <a:pt x="167184" y="136818"/>
                  </a:cubicBezTo>
                  <a:cubicBezTo>
                    <a:pt x="167184" y="138113"/>
                    <a:pt x="164604" y="138113"/>
                    <a:pt x="164604" y="136818"/>
                  </a:cubicBezTo>
                  <a:cubicBezTo>
                    <a:pt x="164604" y="136818"/>
                    <a:pt x="164604" y="136818"/>
                    <a:pt x="159444" y="123867"/>
                  </a:cubicBezTo>
                  <a:cubicBezTo>
                    <a:pt x="159444" y="123867"/>
                    <a:pt x="159444" y="123867"/>
                    <a:pt x="162024" y="103146"/>
                  </a:cubicBezTo>
                  <a:cubicBezTo>
                    <a:pt x="162024" y="103146"/>
                    <a:pt x="162024" y="103146"/>
                    <a:pt x="156865" y="95375"/>
                  </a:cubicBezTo>
                  <a:cubicBezTo>
                    <a:pt x="155575" y="94080"/>
                    <a:pt x="156865" y="92785"/>
                    <a:pt x="158155" y="90195"/>
                  </a:cubicBezTo>
                  <a:cubicBezTo>
                    <a:pt x="158155" y="90195"/>
                    <a:pt x="159444" y="88900"/>
                    <a:pt x="160734" y="88900"/>
                  </a:cubicBezTo>
                  <a:close/>
                  <a:moveTo>
                    <a:pt x="136182" y="88900"/>
                  </a:moveTo>
                  <a:cubicBezTo>
                    <a:pt x="137474" y="88900"/>
                    <a:pt x="138766" y="90201"/>
                    <a:pt x="138766" y="91502"/>
                  </a:cubicBezTo>
                  <a:cubicBezTo>
                    <a:pt x="138766" y="91502"/>
                    <a:pt x="138766" y="91502"/>
                    <a:pt x="165893" y="165652"/>
                  </a:cubicBezTo>
                  <a:cubicBezTo>
                    <a:pt x="165893" y="165652"/>
                    <a:pt x="165893" y="165652"/>
                    <a:pt x="193021" y="91502"/>
                  </a:cubicBezTo>
                  <a:cubicBezTo>
                    <a:pt x="193021" y="90201"/>
                    <a:pt x="195605" y="88900"/>
                    <a:pt x="196897" y="90201"/>
                  </a:cubicBezTo>
                  <a:cubicBezTo>
                    <a:pt x="196897" y="90201"/>
                    <a:pt x="196897" y="90201"/>
                    <a:pt x="208523" y="92802"/>
                  </a:cubicBezTo>
                  <a:cubicBezTo>
                    <a:pt x="222733" y="98006"/>
                    <a:pt x="231775" y="111015"/>
                    <a:pt x="231775" y="125325"/>
                  </a:cubicBezTo>
                  <a:cubicBezTo>
                    <a:pt x="231775" y="125325"/>
                    <a:pt x="231775" y="125325"/>
                    <a:pt x="231775" y="176059"/>
                  </a:cubicBezTo>
                  <a:cubicBezTo>
                    <a:pt x="231775" y="179961"/>
                    <a:pt x="229192" y="182563"/>
                    <a:pt x="226608" y="182563"/>
                  </a:cubicBezTo>
                  <a:cubicBezTo>
                    <a:pt x="226608" y="182563"/>
                    <a:pt x="226608" y="182563"/>
                    <a:pt x="105179" y="182563"/>
                  </a:cubicBezTo>
                  <a:cubicBezTo>
                    <a:pt x="102595" y="182563"/>
                    <a:pt x="100012" y="179961"/>
                    <a:pt x="100012" y="176059"/>
                  </a:cubicBezTo>
                  <a:cubicBezTo>
                    <a:pt x="100012" y="176059"/>
                    <a:pt x="100012" y="176059"/>
                    <a:pt x="100012" y="125325"/>
                  </a:cubicBezTo>
                  <a:cubicBezTo>
                    <a:pt x="100012" y="111015"/>
                    <a:pt x="109054" y="98006"/>
                    <a:pt x="123264" y="92802"/>
                  </a:cubicBezTo>
                  <a:cubicBezTo>
                    <a:pt x="123264" y="92802"/>
                    <a:pt x="123264" y="92802"/>
                    <a:pt x="134890" y="90201"/>
                  </a:cubicBezTo>
                  <a:cubicBezTo>
                    <a:pt x="134890" y="88900"/>
                    <a:pt x="134890" y="88900"/>
                    <a:pt x="136182" y="88900"/>
                  </a:cubicBezTo>
                  <a:close/>
                  <a:moveTo>
                    <a:pt x="292100" y="19050"/>
                  </a:moveTo>
                  <a:cubicBezTo>
                    <a:pt x="314019" y="19050"/>
                    <a:pt x="331788" y="36819"/>
                    <a:pt x="331788" y="58738"/>
                  </a:cubicBezTo>
                  <a:cubicBezTo>
                    <a:pt x="331788" y="80657"/>
                    <a:pt x="314019" y="98426"/>
                    <a:pt x="292100" y="98426"/>
                  </a:cubicBezTo>
                  <a:cubicBezTo>
                    <a:pt x="270181" y="98426"/>
                    <a:pt x="252412" y="80657"/>
                    <a:pt x="252412" y="58738"/>
                  </a:cubicBezTo>
                  <a:cubicBezTo>
                    <a:pt x="252412" y="36819"/>
                    <a:pt x="270181" y="19050"/>
                    <a:pt x="292100" y="19050"/>
                  </a:cubicBezTo>
                  <a:close/>
                  <a:moveTo>
                    <a:pt x="39688" y="19050"/>
                  </a:moveTo>
                  <a:cubicBezTo>
                    <a:pt x="61607" y="19050"/>
                    <a:pt x="79376" y="36819"/>
                    <a:pt x="79376" y="58738"/>
                  </a:cubicBezTo>
                  <a:cubicBezTo>
                    <a:pt x="79376" y="80657"/>
                    <a:pt x="61607" y="98426"/>
                    <a:pt x="39688" y="98426"/>
                  </a:cubicBezTo>
                  <a:cubicBezTo>
                    <a:pt x="17769" y="98426"/>
                    <a:pt x="0" y="80657"/>
                    <a:pt x="0" y="58738"/>
                  </a:cubicBezTo>
                  <a:cubicBezTo>
                    <a:pt x="0" y="36819"/>
                    <a:pt x="17769" y="19050"/>
                    <a:pt x="39688" y="19050"/>
                  </a:cubicBezTo>
                  <a:close/>
                  <a:moveTo>
                    <a:pt x="165894" y="0"/>
                  </a:moveTo>
                  <a:cubicBezTo>
                    <a:pt x="187375" y="0"/>
                    <a:pt x="204788" y="17769"/>
                    <a:pt x="204788" y="39688"/>
                  </a:cubicBezTo>
                  <a:cubicBezTo>
                    <a:pt x="204788" y="61607"/>
                    <a:pt x="187375" y="79376"/>
                    <a:pt x="165894" y="79376"/>
                  </a:cubicBezTo>
                  <a:cubicBezTo>
                    <a:pt x="144413" y="79376"/>
                    <a:pt x="127000" y="61607"/>
                    <a:pt x="127000" y="39688"/>
                  </a:cubicBezTo>
                  <a:cubicBezTo>
                    <a:pt x="127000" y="17769"/>
                    <a:pt x="144413" y="0"/>
                    <a:pt x="1658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p14="http://schemas.microsoft.com/office/powerpoint/2010/main" xmlns:lc="http://schemas.openxmlformats.org/drawingml/2006/lockedCanvas" xmlns:a16="http://schemas.microsoft.com/office/drawing/2014/main" xmlns:a14="http://schemas.microsoft.com/office/drawing/2010/main" xmlns="" cap="flat" w="254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61" name="矩形 11">
            <a:extLst>
              <a:ext uri="{FF2B5EF4-FFF2-40B4-BE49-F238E27FC236}">
                <a16:creationId xmlns:a16="http://schemas.microsoft.com/office/drawing/2014/main" id="{FB627D1D-4690-4A65-88CD-BE4B8AD6C38C}"/>
              </a:ext>
            </a:extLst>
          </p:cNvPr>
          <p:cNvSpPr/>
          <p:nvPr/>
        </p:nvSpPr>
        <p:spPr>
          <a:xfrm>
            <a:off x="6188905" y="4087105"/>
            <a:ext cx="2336531" cy="483497"/>
          </a:xfrm>
          <a:prstGeom prst="rect">
            <a:avLst/>
          </a:prstGeom>
        </p:spPr>
        <p:txBody>
          <a:bodyPr wrap="none" lIns="144000" tIns="0" rIns="144000" bIns="0">
            <a:normAutofit fontScale="70000" lnSpcReduction="20000"/>
          </a:bodyPr>
          <a:lstStyle/>
          <a:p>
            <a:pPr marL="0" lvl="0" algn="l"/>
            <a:r>
              <a:rPr lang="ru-RU" sz="1260" b="1" i="0" u="none" dirty="0">
                <a:solidFill>
                  <a:srgbClr val="3C3C3C"/>
                </a:solidFill>
                <a:latin typeface="Montserrat SemiBold" panose="00000700000000000000" pitchFamily="2" charset="0"/>
              </a:rPr>
              <a:t>Уменьшение количества студентов,</a:t>
            </a:r>
          </a:p>
          <a:p>
            <a:pPr marL="0" lvl="0" algn="l"/>
            <a:r>
              <a:rPr lang="ru-RU" sz="1260" b="1" i="0" u="none" dirty="0">
                <a:solidFill>
                  <a:srgbClr val="3C3C3C"/>
                </a:solidFill>
                <a:latin typeface="Montserrat SemiBold" panose="00000700000000000000" pitchFamily="2" charset="0"/>
              </a:rPr>
              <a:t>имеющих вредные привычки,</a:t>
            </a:r>
          </a:p>
          <a:p>
            <a:pPr marL="0" lvl="0" algn="l"/>
            <a:r>
              <a:rPr lang="ru-RU" sz="1260" b="1" i="0" u="none" dirty="0">
                <a:solidFill>
                  <a:srgbClr val="3C3C3C"/>
                </a:solidFill>
                <a:latin typeface="Montserrat SemiBold" panose="00000700000000000000" pitchFamily="2" charset="0"/>
              </a:rPr>
              <a:t>первичная профилактика, стремление к</a:t>
            </a:r>
          </a:p>
          <a:p>
            <a:pPr marL="0" lvl="0" algn="l"/>
            <a:r>
              <a:rPr lang="ru-RU" sz="1260" b="1" i="0" u="none" dirty="0">
                <a:solidFill>
                  <a:srgbClr val="3C3C3C"/>
                </a:solidFill>
                <a:latin typeface="Montserrat SemiBold" panose="00000700000000000000" pitchFamily="2" charset="0"/>
              </a:rPr>
              <a:t>здоровому образу жизни.</a:t>
            </a:r>
          </a:p>
        </p:txBody>
      </p:sp>
      <p:grpSp>
        <p:nvGrpSpPr>
          <p:cNvPr id="62" name="组合 17">
            <a:extLst>
              <a:ext uri="{FF2B5EF4-FFF2-40B4-BE49-F238E27FC236}">
                <a16:creationId xmlns:a16="http://schemas.microsoft.com/office/drawing/2014/main" id="{8692FFE6-A729-4D3D-AE2A-A574CEF2E048}"/>
              </a:ext>
            </a:extLst>
          </p:cNvPr>
          <p:cNvGrpSpPr/>
          <p:nvPr/>
        </p:nvGrpSpPr>
        <p:grpSpPr>
          <a:xfrm>
            <a:off x="3044432" y="4024912"/>
            <a:ext cx="367393" cy="367393"/>
            <a:chOff x="1363763" y="1653267"/>
            <a:chExt cx="489858" cy="489858"/>
          </a:xfrm>
        </p:grpSpPr>
        <p:sp>
          <p:nvSpPr>
            <p:cNvPr id="63" name="椭圆 21">
              <a:extLst>
                <a:ext uri="{FF2B5EF4-FFF2-40B4-BE49-F238E27FC236}">
                  <a16:creationId xmlns:a16="http://schemas.microsoft.com/office/drawing/2014/main" id="{B81A869B-F0DD-41C7-AF42-146A02517170}"/>
                </a:ext>
              </a:extLst>
            </p:cNvPr>
            <p:cNvSpPr/>
            <p:nvPr/>
          </p:nvSpPr>
          <p:spPr>
            <a:xfrm>
              <a:off x="1363763" y="1653267"/>
              <a:ext cx="489858" cy="489858"/>
            </a:xfrm>
            <a:prstGeom prst="ellipse">
              <a:avLst/>
            </a:prstGeom>
            <a:solidFill>
              <a:srgbClr val="0B3E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4" name="任意多边形: 形状 22">
              <a:extLst>
                <a:ext uri="{FF2B5EF4-FFF2-40B4-BE49-F238E27FC236}">
                  <a16:creationId xmlns:a16="http://schemas.microsoft.com/office/drawing/2014/main" id="{B2493E4B-792C-4685-816C-A14AABB40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8705" y="1804342"/>
              <a:ext cx="179973" cy="179973"/>
            </a:xfrm>
            <a:custGeom>
              <a:avLst/>
              <a:gdLst>
                <a:gd name="connsiteX0" fmla="*/ 221853 w 338138"/>
                <a:gd name="connsiteY0" fmla="*/ 169862 h 338138"/>
                <a:gd name="connsiteX1" fmla="*/ 243284 w 338138"/>
                <a:gd name="connsiteY1" fmla="*/ 169862 h 338138"/>
                <a:gd name="connsiteX2" fmla="*/ 254000 w 338138"/>
                <a:gd name="connsiteY2" fmla="*/ 180379 h 338138"/>
                <a:gd name="connsiteX3" fmla="*/ 254000 w 338138"/>
                <a:gd name="connsiteY3" fmla="*/ 243483 h 338138"/>
                <a:gd name="connsiteX4" fmla="*/ 243284 w 338138"/>
                <a:gd name="connsiteY4" fmla="*/ 254000 h 338138"/>
                <a:gd name="connsiteX5" fmla="*/ 221853 w 338138"/>
                <a:gd name="connsiteY5" fmla="*/ 254000 h 338138"/>
                <a:gd name="connsiteX6" fmla="*/ 211137 w 338138"/>
                <a:gd name="connsiteY6" fmla="*/ 243483 h 338138"/>
                <a:gd name="connsiteX7" fmla="*/ 211137 w 338138"/>
                <a:gd name="connsiteY7" fmla="*/ 180379 h 338138"/>
                <a:gd name="connsiteX8" fmla="*/ 221853 w 338138"/>
                <a:gd name="connsiteY8" fmla="*/ 169862 h 338138"/>
                <a:gd name="connsiteX9" fmla="*/ 94853 w 338138"/>
                <a:gd name="connsiteY9" fmla="*/ 127000 h 338138"/>
                <a:gd name="connsiteX10" fmla="*/ 116284 w 338138"/>
                <a:gd name="connsiteY10" fmla="*/ 127000 h 338138"/>
                <a:gd name="connsiteX11" fmla="*/ 127000 w 338138"/>
                <a:gd name="connsiteY11" fmla="*/ 137583 h 338138"/>
                <a:gd name="connsiteX12" fmla="*/ 127000 w 338138"/>
                <a:gd name="connsiteY12" fmla="*/ 243417 h 338138"/>
                <a:gd name="connsiteX13" fmla="*/ 116284 w 338138"/>
                <a:gd name="connsiteY13" fmla="*/ 254000 h 338138"/>
                <a:gd name="connsiteX14" fmla="*/ 94853 w 338138"/>
                <a:gd name="connsiteY14" fmla="*/ 254000 h 338138"/>
                <a:gd name="connsiteX15" fmla="*/ 84137 w 338138"/>
                <a:gd name="connsiteY15" fmla="*/ 243417 h 338138"/>
                <a:gd name="connsiteX16" fmla="*/ 84137 w 338138"/>
                <a:gd name="connsiteY16" fmla="*/ 137583 h 338138"/>
                <a:gd name="connsiteX17" fmla="*/ 94853 w 338138"/>
                <a:gd name="connsiteY17" fmla="*/ 127000 h 338138"/>
                <a:gd name="connsiteX18" fmla="*/ 285353 w 338138"/>
                <a:gd name="connsiteY18" fmla="*/ 85725 h 338138"/>
                <a:gd name="connsiteX19" fmla="*/ 306784 w 338138"/>
                <a:gd name="connsiteY19" fmla="*/ 85725 h 338138"/>
                <a:gd name="connsiteX20" fmla="*/ 317500 w 338138"/>
                <a:gd name="connsiteY20" fmla="*/ 96242 h 338138"/>
                <a:gd name="connsiteX21" fmla="*/ 317500 w 338138"/>
                <a:gd name="connsiteY21" fmla="*/ 243483 h 338138"/>
                <a:gd name="connsiteX22" fmla="*/ 306784 w 338138"/>
                <a:gd name="connsiteY22" fmla="*/ 254000 h 338138"/>
                <a:gd name="connsiteX23" fmla="*/ 285353 w 338138"/>
                <a:gd name="connsiteY23" fmla="*/ 254000 h 338138"/>
                <a:gd name="connsiteX24" fmla="*/ 274637 w 338138"/>
                <a:gd name="connsiteY24" fmla="*/ 243483 h 338138"/>
                <a:gd name="connsiteX25" fmla="*/ 274637 w 338138"/>
                <a:gd name="connsiteY25" fmla="*/ 96242 h 338138"/>
                <a:gd name="connsiteX26" fmla="*/ 285353 w 338138"/>
                <a:gd name="connsiteY26" fmla="*/ 85725 h 338138"/>
                <a:gd name="connsiteX27" fmla="*/ 158353 w 338138"/>
                <a:gd name="connsiteY27" fmla="*/ 42862 h 338138"/>
                <a:gd name="connsiteX28" fmla="*/ 179784 w 338138"/>
                <a:gd name="connsiteY28" fmla="*/ 42862 h 338138"/>
                <a:gd name="connsiteX29" fmla="*/ 190500 w 338138"/>
                <a:gd name="connsiteY29" fmla="*/ 53419 h 338138"/>
                <a:gd name="connsiteX30" fmla="*/ 190500 w 338138"/>
                <a:gd name="connsiteY30" fmla="*/ 243443 h 338138"/>
                <a:gd name="connsiteX31" fmla="*/ 179784 w 338138"/>
                <a:gd name="connsiteY31" fmla="*/ 254000 h 338138"/>
                <a:gd name="connsiteX32" fmla="*/ 158353 w 338138"/>
                <a:gd name="connsiteY32" fmla="*/ 254000 h 338138"/>
                <a:gd name="connsiteX33" fmla="*/ 147637 w 338138"/>
                <a:gd name="connsiteY33" fmla="*/ 243443 h 338138"/>
                <a:gd name="connsiteX34" fmla="*/ 147637 w 338138"/>
                <a:gd name="connsiteY34" fmla="*/ 53419 h 338138"/>
                <a:gd name="connsiteX35" fmla="*/ 158353 w 338138"/>
                <a:gd name="connsiteY35" fmla="*/ 42862 h 338138"/>
                <a:gd name="connsiteX36" fmla="*/ 0 w 338138"/>
                <a:gd name="connsiteY36" fmla="*/ 0 h 338138"/>
                <a:gd name="connsiteX37" fmla="*/ 42267 w 338138"/>
                <a:gd name="connsiteY37" fmla="*/ 0 h 338138"/>
                <a:gd name="connsiteX38" fmla="*/ 42267 w 338138"/>
                <a:gd name="connsiteY38" fmla="*/ 295871 h 338138"/>
                <a:gd name="connsiteX39" fmla="*/ 338138 w 338138"/>
                <a:gd name="connsiteY39" fmla="*/ 295871 h 338138"/>
                <a:gd name="connsiteX40" fmla="*/ 338138 w 338138"/>
                <a:gd name="connsiteY40" fmla="*/ 338138 h 338138"/>
                <a:gd name="connsiteX41" fmla="*/ 21133 w 338138"/>
                <a:gd name="connsiteY41" fmla="*/ 338138 h 338138"/>
                <a:gd name="connsiteX42" fmla="*/ 0 w 338138"/>
                <a:gd name="connsiteY42" fmla="*/ 317005 h 338138"/>
                <a:gd name="connsiteX43" fmla="*/ 0 w 338138"/>
                <a:gd name="connsiteY43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38138" h="338138">
                  <a:moveTo>
                    <a:pt x="221853" y="169862"/>
                  </a:moveTo>
                  <a:cubicBezTo>
                    <a:pt x="221853" y="169862"/>
                    <a:pt x="221853" y="169862"/>
                    <a:pt x="243284" y="169862"/>
                  </a:cubicBezTo>
                  <a:cubicBezTo>
                    <a:pt x="248642" y="169862"/>
                    <a:pt x="254000" y="175121"/>
                    <a:pt x="254000" y="180379"/>
                  </a:cubicBezTo>
                  <a:cubicBezTo>
                    <a:pt x="254000" y="180379"/>
                    <a:pt x="254000" y="180379"/>
                    <a:pt x="254000" y="243483"/>
                  </a:cubicBezTo>
                  <a:cubicBezTo>
                    <a:pt x="254000" y="248742"/>
                    <a:pt x="248642" y="254000"/>
                    <a:pt x="243284" y="254000"/>
                  </a:cubicBezTo>
                  <a:cubicBezTo>
                    <a:pt x="243284" y="254000"/>
                    <a:pt x="243284" y="254000"/>
                    <a:pt x="221853" y="254000"/>
                  </a:cubicBezTo>
                  <a:cubicBezTo>
                    <a:pt x="216495" y="254000"/>
                    <a:pt x="211137" y="248742"/>
                    <a:pt x="211137" y="243483"/>
                  </a:cubicBezTo>
                  <a:cubicBezTo>
                    <a:pt x="211137" y="243483"/>
                    <a:pt x="211137" y="243483"/>
                    <a:pt x="211137" y="180379"/>
                  </a:cubicBezTo>
                  <a:cubicBezTo>
                    <a:pt x="211137" y="175121"/>
                    <a:pt x="216495" y="169862"/>
                    <a:pt x="221853" y="169862"/>
                  </a:cubicBezTo>
                  <a:close/>
                  <a:moveTo>
                    <a:pt x="94853" y="127000"/>
                  </a:moveTo>
                  <a:cubicBezTo>
                    <a:pt x="94853" y="127000"/>
                    <a:pt x="94853" y="127000"/>
                    <a:pt x="116284" y="127000"/>
                  </a:cubicBezTo>
                  <a:cubicBezTo>
                    <a:pt x="121642" y="127000"/>
                    <a:pt x="127000" y="132292"/>
                    <a:pt x="127000" y="137583"/>
                  </a:cubicBezTo>
                  <a:cubicBezTo>
                    <a:pt x="127000" y="137583"/>
                    <a:pt x="127000" y="137583"/>
                    <a:pt x="127000" y="243417"/>
                  </a:cubicBezTo>
                  <a:cubicBezTo>
                    <a:pt x="127000" y="248708"/>
                    <a:pt x="121642" y="254000"/>
                    <a:pt x="116284" y="254000"/>
                  </a:cubicBezTo>
                  <a:cubicBezTo>
                    <a:pt x="116284" y="254000"/>
                    <a:pt x="116284" y="254000"/>
                    <a:pt x="94853" y="254000"/>
                  </a:cubicBezTo>
                  <a:cubicBezTo>
                    <a:pt x="89495" y="254000"/>
                    <a:pt x="84137" y="248708"/>
                    <a:pt x="84137" y="243417"/>
                  </a:cubicBezTo>
                  <a:cubicBezTo>
                    <a:pt x="84137" y="243417"/>
                    <a:pt x="84137" y="243417"/>
                    <a:pt x="84137" y="137583"/>
                  </a:cubicBezTo>
                  <a:cubicBezTo>
                    <a:pt x="84137" y="132292"/>
                    <a:pt x="89495" y="127000"/>
                    <a:pt x="94853" y="127000"/>
                  </a:cubicBezTo>
                  <a:close/>
                  <a:moveTo>
                    <a:pt x="285353" y="85725"/>
                  </a:moveTo>
                  <a:cubicBezTo>
                    <a:pt x="285353" y="85725"/>
                    <a:pt x="285353" y="85725"/>
                    <a:pt x="306784" y="85725"/>
                  </a:cubicBezTo>
                  <a:cubicBezTo>
                    <a:pt x="312142" y="85725"/>
                    <a:pt x="317500" y="90984"/>
                    <a:pt x="317500" y="96242"/>
                  </a:cubicBezTo>
                  <a:cubicBezTo>
                    <a:pt x="317500" y="96242"/>
                    <a:pt x="317500" y="96242"/>
                    <a:pt x="317500" y="243483"/>
                  </a:cubicBezTo>
                  <a:cubicBezTo>
                    <a:pt x="317500" y="248742"/>
                    <a:pt x="312142" y="254000"/>
                    <a:pt x="306784" y="254000"/>
                  </a:cubicBezTo>
                  <a:cubicBezTo>
                    <a:pt x="306784" y="254000"/>
                    <a:pt x="306784" y="254000"/>
                    <a:pt x="285353" y="254000"/>
                  </a:cubicBezTo>
                  <a:cubicBezTo>
                    <a:pt x="279995" y="254000"/>
                    <a:pt x="274637" y="248742"/>
                    <a:pt x="274637" y="243483"/>
                  </a:cubicBezTo>
                  <a:cubicBezTo>
                    <a:pt x="274637" y="243483"/>
                    <a:pt x="274637" y="243483"/>
                    <a:pt x="274637" y="96242"/>
                  </a:cubicBezTo>
                  <a:cubicBezTo>
                    <a:pt x="274637" y="90984"/>
                    <a:pt x="279995" y="85725"/>
                    <a:pt x="285353" y="85725"/>
                  </a:cubicBezTo>
                  <a:close/>
                  <a:moveTo>
                    <a:pt x="158353" y="42862"/>
                  </a:moveTo>
                  <a:cubicBezTo>
                    <a:pt x="158353" y="42862"/>
                    <a:pt x="158353" y="42862"/>
                    <a:pt x="179784" y="42862"/>
                  </a:cubicBezTo>
                  <a:cubicBezTo>
                    <a:pt x="185142" y="42862"/>
                    <a:pt x="190500" y="48140"/>
                    <a:pt x="190500" y="53419"/>
                  </a:cubicBezTo>
                  <a:cubicBezTo>
                    <a:pt x="190500" y="53419"/>
                    <a:pt x="190500" y="53419"/>
                    <a:pt x="190500" y="243443"/>
                  </a:cubicBezTo>
                  <a:cubicBezTo>
                    <a:pt x="190500" y="248722"/>
                    <a:pt x="185142" y="254000"/>
                    <a:pt x="179784" y="254000"/>
                  </a:cubicBezTo>
                  <a:cubicBezTo>
                    <a:pt x="179784" y="254000"/>
                    <a:pt x="179784" y="254000"/>
                    <a:pt x="158353" y="254000"/>
                  </a:cubicBezTo>
                  <a:cubicBezTo>
                    <a:pt x="152995" y="254000"/>
                    <a:pt x="147637" y="248722"/>
                    <a:pt x="147637" y="243443"/>
                  </a:cubicBezTo>
                  <a:cubicBezTo>
                    <a:pt x="147637" y="243443"/>
                    <a:pt x="147637" y="243443"/>
                    <a:pt x="147637" y="53419"/>
                  </a:cubicBezTo>
                  <a:cubicBezTo>
                    <a:pt x="147637" y="48140"/>
                    <a:pt x="152995" y="42862"/>
                    <a:pt x="158353" y="42862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42267" y="0"/>
                  </a:cubicBezTo>
                  <a:cubicBezTo>
                    <a:pt x="42267" y="0"/>
                    <a:pt x="42267" y="0"/>
                    <a:pt x="42267" y="295871"/>
                  </a:cubicBezTo>
                  <a:lnTo>
                    <a:pt x="338138" y="295871"/>
                  </a:lnTo>
                  <a:cubicBezTo>
                    <a:pt x="338138" y="295871"/>
                    <a:pt x="338138" y="295871"/>
                    <a:pt x="338138" y="338138"/>
                  </a:cubicBezTo>
                  <a:cubicBezTo>
                    <a:pt x="338138" y="338138"/>
                    <a:pt x="338138" y="338138"/>
                    <a:pt x="21133" y="338138"/>
                  </a:cubicBezTo>
                  <a:cubicBezTo>
                    <a:pt x="9246" y="338138"/>
                    <a:pt x="0" y="328892"/>
                    <a:pt x="0" y="317005"/>
                  </a:cubicBezTo>
                  <a:cubicBezTo>
                    <a:pt x="0" y="317005"/>
                    <a:pt x="0" y="31700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65" name="矩形 7">
            <a:extLst>
              <a:ext uri="{FF2B5EF4-FFF2-40B4-BE49-F238E27FC236}">
                <a16:creationId xmlns:a16="http://schemas.microsoft.com/office/drawing/2014/main" id="{BEFC5EAA-89D9-4C3A-BDAD-B52FD9D8D00B}"/>
              </a:ext>
            </a:extLst>
          </p:cNvPr>
          <p:cNvSpPr/>
          <p:nvPr/>
        </p:nvSpPr>
        <p:spPr>
          <a:xfrm>
            <a:off x="609744" y="3247469"/>
            <a:ext cx="2339125" cy="252613"/>
          </a:xfrm>
          <a:prstGeom prst="rect">
            <a:avLst/>
          </a:prstGeom>
        </p:spPr>
        <p:txBody>
          <a:bodyPr wrap="none" lIns="144000" tIns="0" rIns="144000" bIns="0">
            <a:normAutofit fontScale="77500" lnSpcReduction="20000"/>
          </a:bodyPr>
          <a:lstStyle/>
          <a:p>
            <a:pPr marL="0" lvl="0" algn="r"/>
            <a:r>
              <a:rPr lang="ru-RU" sz="1260" b="1" i="0" u="none" dirty="0">
                <a:solidFill>
                  <a:srgbClr val="0B3EA2"/>
                </a:solidFill>
                <a:latin typeface="Montserrat SemiBold" panose="00000700000000000000" pitchFamily="2" charset="0"/>
              </a:rPr>
              <a:t>Выработка активной гражданской</a:t>
            </a:r>
          </a:p>
          <a:p>
            <a:pPr marL="0" lvl="0" algn="r"/>
            <a:r>
              <a:rPr lang="ru-RU" sz="1260" b="1" i="0" u="none" dirty="0">
                <a:solidFill>
                  <a:srgbClr val="0B3EA2"/>
                </a:solidFill>
                <a:latin typeface="Montserrat SemiBold" panose="00000700000000000000" pitchFamily="2" charset="0"/>
              </a:rPr>
              <a:t>позиции у обучающихся колледжа</a:t>
            </a:r>
            <a:endParaRPr lang="en-US" sz="1260" b="1" i="0" u="none" dirty="0">
              <a:solidFill>
                <a:srgbClr val="0B3EA2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66" name="矩形 7">
            <a:extLst>
              <a:ext uri="{FF2B5EF4-FFF2-40B4-BE49-F238E27FC236}">
                <a16:creationId xmlns:a16="http://schemas.microsoft.com/office/drawing/2014/main" id="{4CCC7BC3-C8F8-4F73-A4E6-98059F85369D}"/>
              </a:ext>
            </a:extLst>
          </p:cNvPr>
          <p:cNvSpPr/>
          <p:nvPr/>
        </p:nvSpPr>
        <p:spPr>
          <a:xfrm>
            <a:off x="613351" y="4091336"/>
            <a:ext cx="2339125" cy="367393"/>
          </a:xfrm>
          <a:prstGeom prst="rect">
            <a:avLst/>
          </a:prstGeom>
        </p:spPr>
        <p:txBody>
          <a:bodyPr wrap="none" lIns="144000" tIns="0" rIns="144000" bIns="0">
            <a:normAutofit fontScale="77500" lnSpcReduction="20000"/>
          </a:bodyPr>
          <a:lstStyle/>
          <a:p>
            <a:pPr marL="0" lvl="0" algn="r"/>
            <a:r>
              <a:rPr lang="ru-RU" sz="1260" b="1" i="0" u="none" dirty="0">
                <a:solidFill>
                  <a:srgbClr val="0B3EA2"/>
                </a:solidFill>
                <a:latin typeface="Montserrat SemiBold" panose="00000700000000000000" pitchFamily="2" charset="0"/>
              </a:rPr>
              <a:t>Отсутствие студентов с</a:t>
            </a:r>
          </a:p>
          <a:p>
            <a:pPr marL="0" lvl="0" algn="r"/>
            <a:r>
              <a:rPr lang="ru-RU" sz="1260" b="1" i="0" u="none" dirty="0">
                <a:solidFill>
                  <a:srgbClr val="0B3EA2"/>
                </a:solidFill>
                <a:latin typeface="Montserrat SemiBold" panose="00000700000000000000" pitchFamily="2" charset="0"/>
              </a:rPr>
              <a:t>экстремистскими взглядами,</a:t>
            </a:r>
          </a:p>
          <a:p>
            <a:pPr marL="0" lvl="0" algn="r"/>
            <a:r>
              <a:rPr lang="ru-RU" sz="1260" b="1" i="0" u="none" dirty="0">
                <a:solidFill>
                  <a:srgbClr val="0B3EA2"/>
                </a:solidFill>
                <a:latin typeface="Montserrat SemiBold" panose="00000700000000000000" pitchFamily="2" charset="0"/>
              </a:rPr>
              <a:t>неприятие коррупции.</a:t>
            </a:r>
            <a:endParaRPr lang="en-US" sz="1260" b="1" i="0" u="none" dirty="0">
              <a:solidFill>
                <a:srgbClr val="0B3EA2"/>
              </a:solidFill>
              <a:latin typeface="Montserrat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86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4">
            <a:extLst>
              <a:ext uri="{FF2B5EF4-FFF2-40B4-BE49-F238E27FC236}">
                <a16:creationId xmlns:a16="http://schemas.microsoft.com/office/drawing/2014/main" id="{27ABA312-9C55-481F-8E86-C5C3794774C3}"/>
              </a:ext>
            </a:extLst>
          </p:cNvPr>
          <p:cNvSpPr>
            <a:spLocks/>
          </p:cNvSpPr>
          <p:nvPr/>
        </p:nvSpPr>
        <p:spPr bwMode="auto">
          <a:xfrm>
            <a:off x="861084" y="990545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E9EEF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3DD4B7E-9D15-4573-A4EA-F4B29F0E0E5D}"/>
              </a:ext>
            </a:extLst>
          </p:cNvPr>
          <p:cNvSpPr/>
          <p:nvPr/>
        </p:nvSpPr>
        <p:spPr>
          <a:xfrm>
            <a:off x="1475656" y="1634980"/>
            <a:ext cx="16228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200" spc="300" dirty="0">
                <a:solidFill>
                  <a:srgbClr val="0B3EA2"/>
                </a:solidFill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0</a:t>
            </a:r>
            <a:r>
              <a:rPr lang="ru-RU" altLang="zh-CN" sz="7200" spc="300" dirty="0">
                <a:solidFill>
                  <a:srgbClr val="0B3EA2"/>
                </a:solidFill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6</a:t>
            </a:r>
            <a:endParaRPr lang="zh-CN" altLang="en-US" sz="7200" spc="300" dirty="0">
              <a:solidFill>
                <a:srgbClr val="0B3EA2"/>
              </a:solidFill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3" name="Freeform 14">
            <a:extLst>
              <a:ext uri="{FF2B5EF4-FFF2-40B4-BE49-F238E27FC236}">
                <a16:creationId xmlns:a16="http://schemas.microsoft.com/office/drawing/2014/main" id="{62D664A9-D52B-48FD-B63E-C2E7C3CAC891}"/>
              </a:ext>
            </a:extLst>
          </p:cNvPr>
          <p:cNvSpPr>
            <a:spLocks/>
          </p:cNvSpPr>
          <p:nvPr/>
        </p:nvSpPr>
        <p:spPr bwMode="auto">
          <a:xfrm>
            <a:off x="-1332656" y="3063620"/>
            <a:ext cx="3998936" cy="3998936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E9EEF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5B9A3EF9-3ED0-4364-9CB9-35279AC38434}"/>
              </a:ext>
            </a:extLst>
          </p:cNvPr>
          <p:cNvSpPr>
            <a:spLocks/>
          </p:cNvSpPr>
          <p:nvPr/>
        </p:nvSpPr>
        <p:spPr bwMode="auto">
          <a:xfrm>
            <a:off x="8056266" y="2496393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B3EA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7" name="Freeform 8">
            <a:extLst>
              <a:ext uri="{FF2B5EF4-FFF2-40B4-BE49-F238E27FC236}">
                <a16:creationId xmlns:a16="http://schemas.microsoft.com/office/drawing/2014/main" id="{DEAD09C7-F5D1-4ECD-BE07-6A2DAC1C72C5}"/>
              </a:ext>
            </a:extLst>
          </p:cNvPr>
          <p:cNvSpPr>
            <a:spLocks/>
          </p:cNvSpPr>
          <p:nvPr/>
        </p:nvSpPr>
        <p:spPr bwMode="auto">
          <a:xfrm>
            <a:off x="4854277" y="3183633"/>
            <a:ext cx="4210051" cy="4211638"/>
          </a:xfrm>
          <a:custGeom>
            <a:avLst/>
            <a:gdLst>
              <a:gd name="T0" fmla="*/ 1045 w 2233"/>
              <a:gd name="T1" fmla="*/ 39 h 2233"/>
              <a:gd name="T2" fmla="*/ 1188 w 2233"/>
              <a:gd name="T3" fmla="*/ 39 h 2233"/>
              <a:gd name="T4" fmla="*/ 2193 w 2233"/>
              <a:gd name="T5" fmla="*/ 1044 h 2233"/>
              <a:gd name="T6" fmla="*/ 2193 w 2233"/>
              <a:gd name="T7" fmla="*/ 1188 h 2233"/>
              <a:gd name="T8" fmla="*/ 1188 w 2233"/>
              <a:gd name="T9" fmla="*/ 2193 h 2233"/>
              <a:gd name="T10" fmla="*/ 1045 w 2233"/>
              <a:gd name="T11" fmla="*/ 2193 h 2233"/>
              <a:gd name="T12" fmla="*/ 40 w 2233"/>
              <a:gd name="T13" fmla="*/ 1188 h 2233"/>
              <a:gd name="T14" fmla="*/ 40 w 2233"/>
              <a:gd name="T15" fmla="*/ 1044 h 2233"/>
              <a:gd name="T16" fmla="*/ 1045 w 2233"/>
              <a:gd name="T17" fmla="*/ 39 h 2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33" h="2233">
                <a:moveTo>
                  <a:pt x="1045" y="39"/>
                </a:moveTo>
                <a:cubicBezTo>
                  <a:pt x="1084" y="0"/>
                  <a:pt x="1149" y="0"/>
                  <a:pt x="1188" y="39"/>
                </a:cubicBezTo>
                <a:cubicBezTo>
                  <a:pt x="2193" y="1044"/>
                  <a:pt x="2193" y="1044"/>
                  <a:pt x="2193" y="1044"/>
                </a:cubicBezTo>
                <a:cubicBezTo>
                  <a:pt x="2233" y="1084"/>
                  <a:pt x="2233" y="1148"/>
                  <a:pt x="2193" y="1188"/>
                </a:cubicBezTo>
                <a:cubicBezTo>
                  <a:pt x="1188" y="2193"/>
                  <a:pt x="1188" y="2193"/>
                  <a:pt x="1188" y="2193"/>
                </a:cubicBezTo>
                <a:cubicBezTo>
                  <a:pt x="1149" y="2233"/>
                  <a:pt x="1084" y="2233"/>
                  <a:pt x="1045" y="2193"/>
                </a:cubicBezTo>
                <a:cubicBezTo>
                  <a:pt x="40" y="1188"/>
                  <a:pt x="40" y="1188"/>
                  <a:pt x="40" y="1188"/>
                </a:cubicBezTo>
                <a:cubicBezTo>
                  <a:pt x="0" y="1148"/>
                  <a:pt x="0" y="1084"/>
                  <a:pt x="40" y="1044"/>
                </a:cubicBezTo>
                <a:cubicBezTo>
                  <a:pt x="1045" y="39"/>
                  <a:pt x="1045" y="39"/>
                  <a:pt x="1045" y="39"/>
                </a:cubicBezTo>
              </a:path>
            </a:pathLst>
          </a:custGeom>
          <a:solidFill>
            <a:srgbClr val="E9EEF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5AB7A30B-B1C8-48B4-8627-08B11765C26A}"/>
              </a:ext>
            </a:extLst>
          </p:cNvPr>
          <p:cNvSpPr>
            <a:spLocks/>
          </p:cNvSpPr>
          <p:nvPr/>
        </p:nvSpPr>
        <p:spPr bwMode="auto">
          <a:xfrm>
            <a:off x="5544024" y="-3356682"/>
            <a:ext cx="5316549" cy="5316549"/>
          </a:xfrm>
          <a:custGeom>
            <a:avLst/>
            <a:gdLst>
              <a:gd name="T0" fmla="*/ 702 w 1404"/>
              <a:gd name="T1" fmla="*/ 1404 h 1404"/>
              <a:gd name="T2" fmla="*/ 625 w 1404"/>
              <a:gd name="T3" fmla="*/ 1372 h 1404"/>
              <a:gd name="T4" fmla="*/ 31 w 1404"/>
              <a:gd name="T5" fmla="*/ 778 h 1404"/>
              <a:gd name="T6" fmla="*/ 0 w 1404"/>
              <a:gd name="T7" fmla="*/ 702 h 1404"/>
              <a:gd name="T8" fmla="*/ 31 w 1404"/>
              <a:gd name="T9" fmla="*/ 625 h 1404"/>
              <a:gd name="T10" fmla="*/ 625 w 1404"/>
              <a:gd name="T11" fmla="*/ 31 h 1404"/>
              <a:gd name="T12" fmla="*/ 702 w 1404"/>
              <a:gd name="T13" fmla="*/ 0 h 1404"/>
              <a:gd name="T14" fmla="*/ 778 w 1404"/>
              <a:gd name="T15" fmla="*/ 31 h 1404"/>
              <a:gd name="T16" fmla="*/ 1372 w 1404"/>
              <a:gd name="T17" fmla="*/ 626 h 1404"/>
              <a:gd name="T18" fmla="*/ 1404 w 1404"/>
              <a:gd name="T19" fmla="*/ 702 h 1404"/>
              <a:gd name="T20" fmla="*/ 1372 w 1404"/>
              <a:gd name="T21" fmla="*/ 778 h 1404"/>
              <a:gd name="T22" fmla="*/ 778 w 1404"/>
              <a:gd name="T23" fmla="*/ 1372 h 1404"/>
              <a:gd name="T24" fmla="*/ 702 w 1404"/>
              <a:gd name="T25" fmla="*/ 1404 h 1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04" h="1404">
                <a:moveTo>
                  <a:pt x="702" y="1404"/>
                </a:moveTo>
                <a:cubicBezTo>
                  <a:pt x="673" y="1404"/>
                  <a:pt x="646" y="1393"/>
                  <a:pt x="625" y="1372"/>
                </a:cubicBezTo>
                <a:cubicBezTo>
                  <a:pt x="31" y="778"/>
                  <a:pt x="31" y="778"/>
                  <a:pt x="31" y="778"/>
                </a:cubicBezTo>
                <a:cubicBezTo>
                  <a:pt x="11" y="758"/>
                  <a:pt x="0" y="731"/>
                  <a:pt x="0" y="702"/>
                </a:cubicBezTo>
                <a:cubicBezTo>
                  <a:pt x="0" y="673"/>
                  <a:pt x="11" y="646"/>
                  <a:pt x="31" y="625"/>
                </a:cubicBezTo>
                <a:cubicBezTo>
                  <a:pt x="625" y="31"/>
                  <a:pt x="625" y="31"/>
                  <a:pt x="625" y="31"/>
                </a:cubicBezTo>
                <a:cubicBezTo>
                  <a:pt x="646" y="11"/>
                  <a:pt x="673" y="0"/>
                  <a:pt x="702" y="0"/>
                </a:cubicBezTo>
                <a:cubicBezTo>
                  <a:pt x="731" y="0"/>
                  <a:pt x="758" y="11"/>
                  <a:pt x="778" y="31"/>
                </a:cubicBezTo>
                <a:cubicBezTo>
                  <a:pt x="1372" y="626"/>
                  <a:pt x="1372" y="626"/>
                  <a:pt x="1372" y="626"/>
                </a:cubicBezTo>
                <a:cubicBezTo>
                  <a:pt x="1393" y="646"/>
                  <a:pt x="1404" y="673"/>
                  <a:pt x="1404" y="702"/>
                </a:cubicBezTo>
                <a:cubicBezTo>
                  <a:pt x="1404" y="731"/>
                  <a:pt x="1393" y="758"/>
                  <a:pt x="1372" y="778"/>
                </a:cubicBezTo>
                <a:cubicBezTo>
                  <a:pt x="778" y="1372"/>
                  <a:pt x="778" y="1372"/>
                  <a:pt x="778" y="1372"/>
                </a:cubicBezTo>
                <a:cubicBezTo>
                  <a:pt x="758" y="1393"/>
                  <a:pt x="731" y="1404"/>
                  <a:pt x="702" y="1404"/>
                </a:cubicBezTo>
              </a:path>
            </a:pathLst>
          </a:custGeom>
          <a:solidFill>
            <a:srgbClr val="E9EEF7"/>
          </a:solidFill>
          <a:ln w="76200">
            <a:solidFill>
              <a:srgbClr val="E2E9F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9" name="TextBox 7">
            <a:extLst>
              <a:ext uri="{FF2B5EF4-FFF2-40B4-BE49-F238E27FC236}">
                <a16:creationId xmlns:a16="http://schemas.microsoft.com/office/drawing/2014/main" id="{59404536-31EE-40BB-8C7B-F528DB2D1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2930" y="1822831"/>
            <a:ext cx="5591517" cy="196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ru-RU" sz="3200" b="1" dirty="0">
                <a:solidFill>
                  <a:srgbClr val="0B3EA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Создание безопасных условий при организации образовательного </a:t>
            </a:r>
          </a:p>
          <a:p>
            <a:r>
              <a:rPr lang="ru-RU" sz="3200" b="1" dirty="0">
                <a:solidFill>
                  <a:srgbClr val="0B3EA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процесса</a:t>
            </a:r>
            <a:endParaRPr lang="en-US" sz="3200" b="1" dirty="0">
              <a:solidFill>
                <a:srgbClr val="0B3EA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01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0" grpId="0"/>
      <p:bldP spid="13" grpId="0" animBg="1"/>
      <p:bldP spid="15" grpId="0" animBg="1"/>
      <p:bldP spid="17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09">
            <a:extLst>
              <a:ext uri="{FF2B5EF4-FFF2-40B4-BE49-F238E27FC236}">
                <a16:creationId xmlns:a16="http://schemas.microsoft.com/office/drawing/2014/main" id="{2A0A2AED-5B14-49F9-BD1D-73834E4D6F4F}"/>
              </a:ext>
            </a:extLst>
          </p:cNvPr>
          <p:cNvGrpSpPr/>
          <p:nvPr/>
        </p:nvGrpSpPr>
        <p:grpSpPr>
          <a:xfrm>
            <a:off x="173702" y="1391045"/>
            <a:ext cx="2650044" cy="3752455"/>
            <a:chOff x="1133512" y="1897368"/>
            <a:chExt cx="2625627" cy="2815574"/>
          </a:xfrm>
        </p:grpSpPr>
        <p:grpSp>
          <p:nvGrpSpPr>
            <p:cNvPr id="7" name="Group 210">
              <a:extLst>
                <a:ext uri="{FF2B5EF4-FFF2-40B4-BE49-F238E27FC236}">
                  <a16:creationId xmlns:a16="http://schemas.microsoft.com/office/drawing/2014/main" id="{D5BAED70-3D77-413D-B18A-663E0F017F5C}"/>
                </a:ext>
              </a:extLst>
            </p:cNvPr>
            <p:cNvGrpSpPr/>
            <p:nvPr/>
          </p:nvGrpSpPr>
          <p:grpSpPr>
            <a:xfrm>
              <a:off x="1133512" y="1897368"/>
              <a:ext cx="2625627" cy="2815574"/>
              <a:chOff x="795226" y="1691717"/>
              <a:chExt cx="3782009" cy="2815574"/>
            </a:xfrm>
          </p:grpSpPr>
          <p:sp>
            <p:nvSpPr>
              <p:cNvPr id="19" name="Rectangle 222">
                <a:extLst>
                  <a:ext uri="{FF2B5EF4-FFF2-40B4-BE49-F238E27FC236}">
                    <a16:creationId xmlns:a16="http://schemas.microsoft.com/office/drawing/2014/main" id="{D18D478A-8019-45C1-A26D-5C5244656D37}"/>
                  </a:ext>
                </a:extLst>
              </p:cNvPr>
              <p:cNvSpPr/>
              <p:nvPr/>
            </p:nvSpPr>
            <p:spPr>
              <a:xfrm>
                <a:off x="816040" y="1691717"/>
                <a:ext cx="3761195" cy="759239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marL="0" lvl="0" algn="ctr"/>
                <a:r>
                  <a:rPr lang="ru-RU" sz="1050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Обучение и проверка знаний по</a:t>
                </a:r>
              </a:p>
              <a:p>
                <a:pPr marL="0" lvl="0" algn="ctr"/>
                <a:r>
                  <a:rPr lang="ru-RU" sz="1050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соблюдению требований безопасности,</a:t>
                </a:r>
              </a:p>
              <a:p>
                <a:pPr marL="0" lvl="0" algn="ctr"/>
                <a:r>
                  <a:rPr lang="ru-RU" sz="1050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предотвращение несчастных случаев,</a:t>
                </a:r>
              </a:p>
              <a:p>
                <a:pPr marL="0" lvl="0" algn="ctr"/>
                <a:r>
                  <a:rPr lang="ru-RU" sz="1050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охрана и укрепление здоровья</a:t>
                </a:r>
              </a:p>
              <a:p>
                <a:pPr marL="0" lvl="0" algn="ctr"/>
                <a:r>
                  <a:rPr lang="ru-RU" sz="1050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обучающихся в колледже</a:t>
                </a:r>
                <a:endParaRPr lang="en-US" sz="1050" b="1" i="0" u="none" dirty="0">
                  <a:solidFill>
                    <a:srgbClr val="0B3EA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Rectangle 220">
                <a:extLst>
                  <a:ext uri="{FF2B5EF4-FFF2-40B4-BE49-F238E27FC236}">
                    <a16:creationId xmlns:a16="http://schemas.microsoft.com/office/drawing/2014/main" id="{10A4102D-DBB2-48E2-B1CF-1BD1AE7EC23D}"/>
                  </a:ext>
                </a:extLst>
              </p:cNvPr>
              <p:cNvSpPr/>
              <p:nvPr/>
            </p:nvSpPr>
            <p:spPr>
              <a:xfrm>
                <a:off x="795226" y="2518380"/>
                <a:ext cx="3761195" cy="929301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algn="ctr"/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Практическая тренировка действий</a:t>
                </a:r>
              </a:p>
              <a:p>
                <a:pPr algn="ctr"/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обучающихся колледжа при</a:t>
                </a:r>
              </a:p>
              <a:p>
                <a:pPr algn="ctr"/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возникновении ЧС.</a:t>
                </a:r>
                <a:endParaRPr lang="en-US" sz="10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Rectangle 218">
                <a:extLst>
                  <a:ext uri="{FF2B5EF4-FFF2-40B4-BE49-F238E27FC236}">
                    <a16:creationId xmlns:a16="http://schemas.microsoft.com/office/drawing/2014/main" id="{BB9C8ADE-D647-459F-8DFC-2325AFE5D7FB}"/>
                  </a:ext>
                </a:extLst>
              </p:cNvPr>
              <p:cNvSpPr/>
              <p:nvPr/>
            </p:nvSpPr>
            <p:spPr>
              <a:xfrm>
                <a:off x="816040" y="3087876"/>
                <a:ext cx="3761195" cy="756414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algn="ctr"/>
                <a:r>
                  <a:rPr lang="ru-RU" sz="1050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Проведение обучения, семинаров,</a:t>
                </a:r>
              </a:p>
              <a:p>
                <a:pPr algn="ctr"/>
                <a:r>
                  <a:rPr lang="ru-RU" sz="1050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собраний для работников и студентов</a:t>
                </a:r>
                <a:endParaRPr lang="en-US" sz="1050" dirty="0">
                  <a:solidFill>
                    <a:srgbClr val="0B3EA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Rectangle 220">
                <a:extLst>
                  <a:ext uri="{FF2B5EF4-FFF2-40B4-BE49-F238E27FC236}">
                    <a16:creationId xmlns:a16="http://schemas.microsoft.com/office/drawing/2014/main" id="{C60FF4DF-4BE0-40A0-824E-2D2B336E53A5}"/>
                  </a:ext>
                </a:extLst>
              </p:cNvPr>
              <p:cNvSpPr/>
              <p:nvPr/>
            </p:nvSpPr>
            <p:spPr>
              <a:xfrm>
                <a:off x="816040" y="3577990"/>
                <a:ext cx="3761195" cy="929301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algn="ctr"/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Совершенствование пожарной</a:t>
                </a:r>
              </a:p>
              <a:p>
                <a:pPr algn="ctr"/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безопасности объектов </a:t>
                </a:r>
              </a:p>
              <a:p>
                <a:pPr algn="ctr"/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и аудиторий колледжа</a:t>
                </a:r>
                <a:endParaRPr lang="en-US" sz="10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" name="Group 211">
              <a:extLst>
                <a:ext uri="{FF2B5EF4-FFF2-40B4-BE49-F238E27FC236}">
                  <a16:creationId xmlns:a16="http://schemas.microsoft.com/office/drawing/2014/main" id="{A594779D-86F5-47E9-9AB3-A376991424FA}"/>
                </a:ext>
              </a:extLst>
            </p:cNvPr>
            <p:cNvGrpSpPr/>
            <p:nvPr/>
          </p:nvGrpSpPr>
          <p:grpSpPr>
            <a:xfrm>
              <a:off x="1214965" y="2624883"/>
              <a:ext cx="2448272" cy="1028450"/>
              <a:chOff x="1214965" y="2839711"/>
              <a:chExt cx="2448272" cy="1028450"/>
            </a:xfrm>
          </p:grpSpPr>
          <p:cxnSp>
            <p:nvCxnSpPr>
              <p:cNvPr id="9" name="Straight Connector 212">
                <a:extLst>
                  <a:ext uri="{FF2B5EF4-FFF2-40B4-BE49-F238E27FC236}">
                    <a16:creationId xmlns:a16="http://schemas.microsoft.com/office/drawing/2014/main" id="{BBD004D3-D87B-426B-80A2-09247BEE14A6}"/>
                  </a:ext>
                </a:extLst>
              </p:cNvPr>
              <p:cNvCxnSpPr/>
              <p:nvPr/>
            </p:nvCxnSpPr>
            <p:spPr>
              <a:xfrm>
                <a:off x="1214965" y="283971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213">
                <a:extLst>
                  <a:ext uri="{FF2B5EF4-FFF2-40B4-BE49-F238E27FC236}">
                    <a16:creationId xmlns:a16="http://schemas.microsoft.com/office/drawing/2014/main" id="{10196CE7-D770-41FF-8B5E-73CE894EE734}"/>
                  </a:ext>
                </a:extLst>
              </p:cNvPr>
              <p:cNvCxnSpPr/>
              <p:nvPr/>
            </p:nvCxnSpPr>
            <p:spPr>
              <a:xfrm>
                <a:off x="1214965" y="3403510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13">
                <a:extLst>
                  <a:ext uri="{FF2B5EF4-FFF2-40B4-BE49-F238E27FC236}">
                    <a16:creationId xmlns:a16="http://schemas.microsoft.com/office/drawing/2014/main" id="{B0B69B75-0117-4DBC-BC13-D2FE38AA92F3}"/>
                  </a:ext>
                </a:extLst>
              </p:cNvPr>
              <p:cNvCxnSpPr/>
              <p:nvPr/>
            </p:nvCxnSpPr>
            <p:spPr>
              <a:xfrm>
                <a:off x="1214965" y="386816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0" name="Freeform 17">
            <a:extLst>
              <a:ext uri="{FF2B5EF4-FFF2-40B4-BE49-F238E27FC236}">
                <a16:creationId xmlns:a16="http://schemas.microsoft.com/office/drawing/2014/main" id="{925DE1AD-A052-4494-8698-8308B0B6F944}"/>
              </a:ext>
            </a:extLst>
          </p:cNvPr>
          <p:cNvSpPr>
            <a:spLocks/>
          </p:cNvSpPr>
          <p:nvPr/>
        </p:nvSpPr>
        <p:spPr bwMode="auto">
          <a:xfrm>
            <a:off x="2905956" y="1042104"/>
            <a:ext cx="3332089" cy="3059293"/>
          </a:xfrm>
          <a:custGeom>
            <a:avLst/>
            <a:gdLst>
              <a:gd name="T0" fmla="*/ 702 w 1404"/>
              <a:gd name="T1" fmla="*/ 1404 h 1404"/>
              <a:gd name="T2" fmla="*/ 625 w 1404"/>
              <a:gd name="T3" fmla="*/ 1372 h 1404"/>
              <a:gd name="T4" fmla="*/ 31 w 1404"/>
              <a:gd name="T5" fmla="*/ 778 h 1404"/>
              <a:gd name="T6" fmla="*/ 0 w 1404"/>
              <a:gd name="T7" fmla="*/ 702 h 1404"/>
              <a:gd name="T8" fmla="*/ 31 w 1404"/>
              <a:gd name="T9" fmla="*/ 625 h 1404"/>
              <a:gd name="T10" fmla="*/ 625 w 1404"/>
              <a:gd name="T11" fmla="*/ 31 h 1404"/>
              <a:gd name="T12" fmla="*/ 702 w 1404"/>
              <a:gd name="T13" fmla="*/ 0 h 1404"/>
              <a:gd name="T14" fmla="*/ 778 w 1404"/>
              <a:gd name="T15" fmla="*/ 31 h 1404"/>
              <a:gd name="T16" fmla="*/ 1372 w 1404"/>
              <a:gd name="T17" fmla="*/ 626 h 1404"/>
              <a:gd name="T18" fmla="*/ 1404 w 1404"/>
              <a:gd name="T19" fmla="*/ 702 h 1404"/>
              <a:gd name="T20" fmla="*/ 1372 w 1404"/>
              <a:gd name="T21" fmla="*/ 778 h 1404"/>
              <a:gd name="T22" fmla="*/ 778 w 1404"/>
              <a:gd name="T23" fmla="*/ 1372 h 1404"/>
              <a:gd name="T24" fmla="*/ 702 w 1404"/>
              <a:gd name="T25" fmla="*/ 1404 h 1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04" h="1404">
                <a:moveTo>
                  <a:pt x="702" y="1404"/>
                </a:moveTo>
                <a:cubicBezTo>
                  <a:pt x="673" y="1404"/>
                  <a:pt x="646" y="1393"/>
                  <a:pt x="625" y="1372"/>
                </a:cubicBezTo>
                <a:cubicBezTo>
                  <a:pt x="31" y="778"/>
                  <a:pt x="31" y="778"/>
                  <a:pt x="31" y="778"/>
                </a:cubicBezTo>
                <a:cubicBezTo>
                  <a:pt x="11" y="758"/>
                  <a:pt x="0" y="731"/>
                  <a:pt x="0" y="702"/>
                </a:cubicBezTo>
                <a:cubicBezTo>
                  <a:pt x="0" y="673"/>
                  <a:pt x="11" y="646"/>
                  <a:pt x="31" y="625"/>
                </a:cubicBezTo>
                <a:cubicBezTo>
                  <a:pt x="625" y="31"/>
                  <a:pt x="625" y="31"/>
                  <a:pt x="625" y="31"/>
                </a:cubicBezTo>
                <a:cubicBezTo>
                  <a:pt x="646" y="11"/>
                  <a:pt x="673" y="0"/>
                  <a:pt x="702" y="0"/>
                </a:cubicBezTo>
                <a:cubicBezTo>
                  <a:pt x="731" y="0"/>
                  <a:pt x="758" y="11"/>
                  <a:pt x="778" y="31"/>
                </a:cubicBezTo>
                <a:cubicBezTo>
                  <a:pt x="1372" y="626"/>
                  <a:pt x="1372" y="626"/>
                  <a:pt x="1372" y="626"/>
                </a:cubicBezTo>
                <a:cubicBezTo>
                  <a:pt x="1393" y="646"/>
                  <a:pt x="1404" y="673"/>
                  <a:pt x="1404" y="702"/>
                </a:cubicBezTo>
                <a:cubicBezTo>
                  <a:pt x="1404" y="731"/>
                  <a:pt x="1393" y="758"/>
                  <a:pt x="1372" y="778"/>
                </a:cubicBezTo>
                <a:cubicBezTo>
                  <a:pt x="778" y="1372"/>
                  <a:pt x="778" y="1372"/>
                  <a:pt x="778" y="1372"/>
                </a:cubicBezTo>
                <a:cubicBezTo>
                  <a:pt x="758" y="1393"/>
                  <a:pt x="731" y="1404"/>
                  <a:pt x="702" y="1404"/>
                </a:cubicBezTo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76200">
            <a:solidFill>
              <a:srgbClr val="E2E9F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39" name="Group 209">
            <a:extLst>
              <a:ext uri="{FF2B5EF4-FFF2-40B4-BE49-F238E27FC236}">
                <a16:creationId xmlns:a16="http://schemas.microsoft.com/office/drawing/2014/main" id="{1A46B219-4E52-49D1-A2D9-FA1E6454826C}"/>
              </a:ext>
            </a:extLst>
          </p:cNvPr>
          <p:cNvGrpSpPr/>
          <p:nvPr/>
        </p:nvGrpSpPr>
        <p:grpSpPr>
          <a:xfrm>
            <a:off x="6317423" y="1225435"/>
            <a:ext cx="2703087" cy="4397866"/>
            <a:chOff x="1147962" y="1922680"/>
            <a:chExt cx="2678181" cy="3174891"/>
          </a:xfrm>
        </p:grpSpPr>
        <p:grpSp>
          <p:nvGrpSpPr>
            <p:cNvPr id="40" name="Group 210">
              <a:extLst>
                <a:ext uri="{FF2B5EF4-FFF2-40B4-BE49-F238E27FC236}">
                  <a16:creationId xmlns:a16="http://schemas.microsoft.com/office/drawing/2014/main" id="{8E259C67-513E-465E-B927-7164EE6849ED}"/>
                </a:ext>
              </a:extLst>
            </p:cNvPr>
            <p:cNvGrpSpPr/>
            <p:nvPr/>
          </p:nvGrpSpPr>
          <p:grpSpPr>
            <a:xfrm>
              <a:off x="1147962" y="1922680"/>
              <a:ext cx="2678181" cy="3174891"/>
              <a:chOff x="816040" y="1717029"/>
              <a:chExt cx="3857709" cy="3174891"/>
            </a:xfrm>
          </p:grpSpPr>
          <p:sp>
            <p:nvSpPr>
              <p:cNvPr id="44" name="Rectangle 222">
                <a:extLst>
                  <a:ext uri="{FF2B5EF4-FFF2-40B4-BE49-F238E27FC236}">
                    <a16:creationId xmlns:a16="http://schemas.microsoft.com/office/drawing/2014/main" id="{3E475E4B-C107-4009-A0F6-3D0968C36DAB}"/>
                  </a:ext>
                </a:extLst>
              </p:cNvPr>
              <p:cNvSpPr/>
              <p:nvPr/>
            </p:nvSpPr>
            <p:spPr>
              <a:xfrm>
                <a:off x="819751" y="1717029"/>
                <a:ext cx="3761195" cy="702384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algn="ctr"/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Подготовка руководящего состава, </a:t>
                </a:r>
              </a:p>
              <a:p>
                <a:pPr algn="ctr"/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КЧС ПБ, нештатных формирований </a:t>
                </a:r>
              </a:p>
              <a:p>
                <a:pPr algn="ctr"/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гражданской обороны, персонала </a:t>
                </a:r>
              </a:p>
              <a:p>
                <a:pPr algn="ctr"/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и студентов к адекватным действиям </a:t>
                </a:r>
              </a:p>
              <a:p>
                <a:pPr algn="ctr"/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при возникновении</a:t>
                </a:r>
              </a:p>
              <a:p>
                <a:pPr algn="ctr"/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чрезвычайных ситуаций</a:t>
                </a:r>
                <a:endParaRPr lang="en-US" sz="10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Rectangle 220">
                <a:extLst>
                  <a:ext uri="{FF2B5EF4-FFF2-40B4-BE49-F238E27FC236}">
                    <a16:creationId xmlns:a16="http://schemas.microsoft.com/office/drawing/2014/main" id="{F8C81E52-FFAD-479A-B2AA-23F22DB5E947}"/>
                  </a:ext>
                </a:extLst>
              </p:cNvPr>
              <p:cNvSpPr/>
              <p:nvPr/>
            </p:nvSpPr>
            <p:spPr>
              <a:xfrm>
                <a:off x="816040" y="2502162"/>
                <a:ext cx="3761195" cy="1134623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algn="ctr"/>
                <a:r>
                  <a:rPr lang="ru-RU" sz="1050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Совершенствование системы </a:t>
                </a:r>
              </a:p>
              <a:p>
                <a:pPr algn="ctr"/>
                <a:r>
                  <a:rPr lang="ru-RU" sz="1050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оповещения и управления</a:t>
                </a:r>
              </a:p>
              <a:p>
                <a:pPr algn="ctr"/>
                <a:r>
                  <a:rPr lang="ru-RU" sz="1050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эвакуацией</a:t>
                </a:r>
                <a:endParaRPr lang="en-US" sz="1050" dirty="0">
                  <a:solidFill>
                    <a:srgbClr val="0B3EA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218">
                <a:extLst>
                  <a:ext uri="{FF2B5EF4-FFF2-40B4-BE49-F238E27FC236}">
                    <a16:creationId xmlns:a16="http://schemas.microsoft.com/office/drawing/2014/main" id="{CDDE52AD-516E-48D1-B324-53B4E6209103}"/>
                  </a:ext>
                </a:extLst>
              </p:cNvPr>
              <p:cNvSpPr/>
              <p:nvPr/>
            </p:nvSpPr>
            <p:spPr>
              <a:xfrm>
                <a:off x="816040" y="3025137"/>
                <a:ext cx="3761195" cy="772750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algn="ctr"/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Перезарядка (или замена) огнетушителей </a:t>
                </a:r>
              </a:p>
              <a:p>
                <a:pPr algn="ctr"/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во всех корпусах колледжа,</a:t>
                </a:r>
              </a:p>
              <a:p>
                <a:pPr algn="ctr"/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в соответствии со сроками, </a:t>
                </a:r>
              </a:p>
              <a:p>
                <a:pPr algn="ctr"/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установленными</a:t>
                </a:r>
              </a:p>
              <a:p>
                <a:pPr algn="ctr"/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нормативными документами</a:t>
                </a:r>
              </a:p>
            </p:txBody>
          </p:sp>
          <p:sp>
            <p:nvSpPr>
              <p:cNvPr id="33" name="Rectangle 220">
                <a:extLst>
                  <a:ext uri="{FF2B5EF4-FFF2-40B4-BE49-F238E27FC236}">
                    <a16:creationId xmlns:a16="http://schemas.microsoft.com/office/drawing/2014/main" id="{7EC1267A-021D-4545-A66E-22AFDF45C3BC}"/>
                  </a:ext>
                </a:extLst>
              </p:cNvPr>
              <p:cNvSpPr/>
              <p:nvPr/>
            </p:nvSpPr>
            <p:spPr>
              <a:xfrm>
                <a:off x="912554" y="3757297"/>
                <a:ext cx="3761195" cy="1134623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algn="ctr"/>
                <a:r>
                  <a:rPr lang="ru-RU" sz="1050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Заказ проекта системы</a:t>
                </a:r>
              </a:p>
              <a:p>
                <a:pPr algn="ctr"/>
                <a:r>
                  <a:rPr lang="ru-RU" sz="1050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видеонаблюдения со сроком</a:t>
                </a:r>
              </a:p>
              <a:p>
                <a:pPr algn="ctr"/>
                <a:r>
                  <a:rPr lang="ru-RU" sz="1050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хранения видеоинформации </a:t>
                </a:r>
              </a:p>
              <a:p>
                <a:pPr algn="ctr"/>
                <a:r>
                  <a:rPr lang="ru-RU" sz="1050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не менее 30 суток</a:t>
                </a:r>
                <a:endParaRPr lang="en-US" sz="1050" dirty="0">
                  <a:solidFill>
                    <a:srgbClr val="0B3EA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1" name="Group 211">
              <a:extLst>
                <a:ext uri="{FF2B5EF4-FFF2-40B4-BE49-F238E27FC236}">
                  <a16:creationId xmlns:a16="http://schemas.microsoft.com/office/drawing/2014/main" id="{D8C3345E-39A0-475D-872D-AF93FE4CD8A0}"/>
                </a:ext>
              </a:extLst>
            </p:cNvPr>
            <p:cNvGrpSpPr/>
            <p:nvPr/>
          </p:nvGrpSpPr>
          <p:grpSpPr>
            <a:xfrm>
              <a:off x="1214966" y="2653783"/>
              <a:ext cx="2462721" cy="1231585"/>
              <a:chOff x="1214966" y="2868611"/>
              <a:chExt cx="2462721" cy="1231585"/>
            </a:xfrm>
          </p:grpSpPr>
          <p:cxnSp>
            <p:nvCxnSpPr>
              <p:cNvPr id="42" name="Straight Connector 212">
                <a:extLst>
                  <a:ext uri="{FF2B5EF4-FFF2-40B4-BE49-F238E27FC236}">
                    <a16:creationId xmlns:a16="http://schemas.microsoft.com/office/drawing/2014/main" id="{DA6BF312-986B-44DB-85F5-2E93CFF43240}"/>
                  </a:ext>
                </a:extLst>
              </p:cNvPr>
              <p:cNvCxnSpPr/>
              <p:nvPr/>
            </p:nvCxnSpPr>
            <p:spPr>
              <a:xfrm>
                <a:off x="1214966" y="286861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213">
                <a:extLst>
                  <a:ext uri="{FF2B5EF4-FFF2-40B4-BE49-F238E27FC236}">
                    <a16:creationId xmlns:a16="http://schemas.microsoft.com/office/drawing/2014/main" id="{FCB56191-0398-4A84-ACA5-321EE1164384}"/>
                  </a:ext>
                </a:extLst>
              </p:cNvPr>
              <p:cNvCxnSpPr/>
              <p:nvPr/>
            </p:nvCxnSpPr>
            <p:spPr>
              <a:xfrm>
                <a:off x="1229415" y="337242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13">
                <a:extLst>
                  <a:ext uri="{FF2B5EF4-FFF2-40B4-BE49-F238E27FC236}">
                    <a16:creationId xmlns:a16="http://schemas.microsoft.com/office/drawing/2014/main" id="{FF55DAB7-2B32-449D-8D7A-FEC045FF7602}"/>
                  </a:ext>
                </a:extLst>
              </p:cNvPr>
              <p:cNvCxnSpPr/>
              <p:nvPr/>
            </p:nvCxnSpPr>
            <p:spPr>
              <a:xfrm>
                <a:off x="1229415" y="4100196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" name="组合 89">
            <a:extLst>
              <a:ext uri="{FF2B5EF4-FFF2-40B4-BE49-F238E27FC236}">
                <a16:creationId xmlns:a16="http://schemas.microsoft.com/office/drawing/2014/main" id="{1A315463-B931-41E6-8CCB-A87D4894BF5E}"/>
              </a:ext>
            </a:extLst>
          </p:cNvPr>
          <p:cNvGrpSpPr/>
          <p:nvPr/>
        </p:nvGrpSpPr>
        <p:grpSpPr>
          <a:xfrm>
            <a:off x="183893" y="197685"/>
            <a:ext cx="7860273" cy="772165"/>
            <a:chOff x="0" y="112514"/>
            <a:chExt cx="7860273" cy="772165"/>
          </a:xfrm>
        </p:grpSpPr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720154FB-0BFD-4CD3-850F-16F58BADC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12514"/>
              <a:ext cx="771874" cy="772165"/>
            </a:xfrm>
            <a:custGeom>
              <a:avLst/>
              <a:gdLst>
                <a:gd name="T0" fmla="*/ 1045 w 2233"/>
                <a:gd name="T1" fmla="*/ 39 h 2233"/>
                <a:gd name="T2" fmla="*/ 1188 w 2233"/>
                <a:gd name="T3" fmla="*/ 39 h 2233"/>
                <a:gd name="T4" fmla="*/ 2193 w 2233"/>
                <a:gd name="T5" fmla="*/ 1044 h 2233"/>
                <a:gd name="T6" fmla="*/ 2193 w 2233"/>
                <a:gd name="T7" fmla="*/ 1188 h 2233"/>
                <a:gd name="T8" fmla="*/ 1188 w 2233"/>
                <a:gd name="T9" fmla="*/ 2193 h 2233"/>
                <a:gd name="T10" fmla="*/ 1045 w 2233"/>
                <a:gd name="T11" fmla="*/ 2193 h 2233"/>
                <a:gd name="T12" fmla="*/ 40 w 2233"/>
                <a:gd name="T13" fmla="*/ 1188 h 2233"/>
                <a:gd name="T14" fmla="*/ 40 w 2233"/>
                <a:gd name="T15" fmla="*/ 1044 h 2233"/>
                <a:gd name="T16" fmla="*/ 1045 w 2233"/>
                <a:gd name="T17" fmla="*/ 39 h 2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33" h="2233">
                  <a:moveTo>
                    <a:pt x="1045" y="39"/>
                  </a:moveTo>
                  <a:cubicBezTo>
                    <a:pt x="1084" y="0"/>
                    <a:pt x="1149" y="0"/>
                    <a:pt x="1188" y="39"/>
                  </a:cubicBezTo>
                  <a:cubicBezTo>
                    <a:pt x="2193" y="1044"/>
                    <a:pt x="2193" y="1044"/>
                    <a:pt x="2193" y="1044"/>
                  </a:cubicBezTo>
                  <a:cubicBezTo>
                    <a:pt x="2233" y="1084"/>
                    <a:pt x="2233" y="1148"/>
                    <a:pt x="2193" y="1188"/>
                  </a:cubicBezTo>
                  <a:cubicBezTo>
                    <a:pt x="1188" y="2193"/>
                    <a:pt x="1188" y="2193"/>
                    <a:pt x="1188" y="2193"/>
                  </a:cubicBezTo>
                  <a:cubicBezTo>
                    <a:pt x="1149" y="2233"/>
                    <a:pt x="1084" y="2233"/>
                    <a:pt x="1045" y="2193"/>
                  </a:cubicBezTo>
                  <a:cubicBezTo>
                    <a:pt x="40" y="1188"/>
                    <a:pt x="40" y="1188"/>
                    <a:pt x="40" y="1188"/>
                  </a:cubicBezTo>
                  <a:cubicBezTo>
                    <a:pt x="0" y="1148"/>
                    <a:pt x="0" y="1084"/>
                    <a:pt x="40" y="1044"/>
                  </a:cubicBezTo>
                  <a:cubicBezTo>
                    <a:pt x="1045" y="39"/>
                    <a:pt x="1045" y="39"/>
                    <a:pt x="1045" y="39"/>
                  </a:cubicBezTo>
                </a:path>
              </a:pathLst>
            </a:custGeom>
            <a:solidFill>
              <a:srgbClr val="E2E9F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70645B5D-EBAB-4DF0-804B-E62937580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56" y="267494"/>
              <a:ext cx="462206" cy="462206"/>
            </a:xfrm>
            <a:custGeom>
              <a:avLst/>
              <a:gdLst>
                <a:gd name="T0" fmla="*/ 618 w 1320"/>
                <a:gd name="T1" fmla="*/ 24 h 1320"/>
                <a:gd name="T2" fmla="*/ 703 w 1320"/>
                <a:gd name="T3" fmla="*/ 24 h 1320"/>
                <a:gd name="T4" fmla="*/ 1297 w 1320"/>
                <a:gd name="T5" fmla="*/ 618 h 1320"/>
                <a:gd name="T6" fmla="*/ 1297 w 1320"/>
                <a:gd name="T7" fmla="*/ 702 h 1320"/>
                <a:gd name="T8" fmla="*/ 703 w 1320"/>
                <a:gd name="T9" fmla="*/ 1296 h 1320"/>
                <a:gd name="T10" fmla="*/ 618 w 1320"/>
                <a:gd name="T11" fmla="*/ 1296 h 1320"/>
                <a:gd name="T12" fmla="*/ 24 w 1320"/>
                <a:gd name="T13" fmla="*/ 702 h 1320"/>
                <a:gd name="T14" fmla="*/ 24 w 1320"/>
                <a:gd name="T15" fmla="*/ 618 h 1320"/>
                <a:gd name="T16" fmla="*/ 618 w 1320"/>
                <a:gd name="T17" fmla="*/ 24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0" h="1320">
                  <a:moveTo>
                    <a:pt x="618" y="24"/>
                  </a:moveTo>
                  <a:cubicBezTo>
                    <a:pt x="641" y="0"/>
                    <a:pt x="679" y="0"/>
                    <a:pt x="703" y="24"/>
                  </a:cubicBezTo>
                  <a:cubicBezTo>
                    <a:pt x="1297" y="618"/>
                    <a:pt x="1297" y="618"/>
                    <a:pt x="1297" y="618"/>
                  </a:cubicBezTo>
                  <a:cubicBezTo>
                    <a:pt x="1320" y="641"/>
                    <a:pt x="1320" y="679"/>
                    <a:pt x="1297" y="702"/>
                  </a:cubicBezTo>
                  <a:cubicBezTo>
                    <a:pt x="703" y="1296"/>
                    <a:pt x="703" y="1296"/>
                    <a:pt x="703" y="1296"/>
                  </a:cubicBezTo>
                  <a:cubicBezTo>
                    <a:pt x="679" y="1320"/>
                    <a:pt x="641" y="1320"/>
                    <a:pt x="618" y="1296"/>
                  </a:cubicBezTo>
                  <a:cubicBezTo>
                    <a:pt x="24" y="702"/>
                    <a:pt x="24" y="702"/>
                    <a:pt x="24" y="702"/>
                  </a:cubicBezTo>
                  <a:cubicBezTo>
                    <a:pt x="0" y="679"/>
                    <a:pt x="0" y="641"/>
                    <a:pt x="24" y="618"/>
                  </a:cubicBezTo>
                  <a:lnTo>
                    <a:pt x="618" y="24"/>
                  </a:lnTo>
                  <a:close/>
                </a:path>
              </a:pathLst>
            </a:custGeom>
            <a:solidFill>
              <a:srgbClr val="0B3EA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0" name="Title 1">
              <a:extLst>
                <a:ext uri="{FF2B5EF4-FFF2-40B4-BE49-F238E27FC236}">
                  <a16:creationId xmlns:a16="http://schemas.microsoft.com/office/drawing/2014/main" id="{7C5D7F8F-8150-44A1-A39E-2BE007AA7A9C}"/>
                </a:ext>
              </a:extLst>
            </p:cNvPr>
            <p:cNvSpPr txBox="1">
              <a:spLocks/>
            </p:cNvSpPr>
            <p:nvPr/>
          </p:nvSpPr>
          <p:spPr>
            <a:xfrm>
              <a:off x="980601" y="331967"/>
              <a:ext cx="6879672" cy="379477"/>
            </a:xfrm>
            <a:prstGeom prst="rect">
              <a:avLst/>
            </a:prstGeom>
          </p:spPr>
          <p:txBody>
            <a:bodyPr lIns="0" rIns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3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anose="020B0306030504020204" pitchFamily="34" charset="0"/>
                </a:defRPr>
              </a:lvl1pPr>
            </a:lstStyle>
            <a:p>
              <a:pPr algn="l"/>
              <a:r>
                <a:rPr lang="ru-RU" sz="1400" b="1" dirty="0">
                  <a:solidFill>
                    <a:srgbClr val="0B3EA2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Создание безопасных условий при организации образовательного процесса</a:t>
              </a:r>
              <a:endParaRPr lang="en-US" sz="1400" b="1" dirty="0">
                <a:solidFill>
                  <a:srgbClr val="0B3EA2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775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14">
            <a:extLst>
              <a:ext uri="{FF2B5EF4-FFF2-40B4-BE49-F238E27FC236}">
                <a16:creationId xmlns:a16="http://schemas.microsoft.com/office/drawing/2014/main" id="{A79330A5-B937-46AA-8DD9-023DE0146F82}"/>
              </a:ext>
            </a:extLst>
          </p:cNvPr>
          <p:cNvSpPr>
            <a:spLocks/>
          </p:cNvSpPr>
          <p:nvPr/>
        </p:nvSpPr>
        <p:spPr bwMode="auto">
          <a:xfrm>
            <a:off x="373760" y="1591564"/>
            <a:ext cx="2489201" cy="2489201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noFill/>
          <a:ln w="12700">
            <a:solidFill>
              <a:srgbClr val="0B3EA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2" name="Freeform 8">
            <a:extLst>
              <a:ext uri="{FF2B5EF4-FFF2-40B4-BE49-F238E27FC236}">
                <a16:creationId xmlns:a16="http://schemas.microsoft.com/office/drawing/2014/main" id="{4FD930E2-B57B-488F-8EBE-ADC96D31A640}"/>
              </a:ext>
            </a:extLst>
          </p:cNvPr>
          <p:cNvSpPr>
            <a:spLocks/>
          </p:cNvSpPr>
          <p:nvPr/>
        </p:nvSpPr>
        <p:spPr bwMode="auto">
          <a:xfrm>
            <a:off x="2074177" y="-1388690"/>
            <a:ext cx="7488691" cy="7491513"/>
          </a:xfrm>
          <a:custGeom>
            <a:avLst/>
            <a:gdLst>
              <a:gd name="T0" fmla="*/ 1045 w 2233"/>
              <a:gd name="T1" fmla="*/ 39 h 2233"/>
              <a:gd name="T2" fmla="*/ 1188 w 2233"/>
              <a:gd name="T3" fmla="*/ 39 h 2233"/>
              <a:gd name="T4" fmla="*/ 2193 w 2233"/>
              <a:gd name="T5" fmla="*/ 1044 h 2233"/>
              <a:gd name="T6" fmla="*/ 2193 w 2233"/>
              <a:gd name="T7" fmla="*/ 1188 h 2233"/>
              <a:gd name="T8" fmla="*/ 1188 w 2233"/>
              <a:gd name="T9" fmla="*/ 2193 h 2233"/>
              <a:gd name="T10" fmla="*/ 1045 w 2233"/>
              <a:gd name="T11" fmla="*/ 2193 h 2233"/>
              <a:gd name="T12" fmla="*/ 40 w 2233"/>
              <a:gd name="T13" fmla="*/ 1188 h 2233"/>
              <a:gd name="T14" fmla="*/ 40 w 2233"/>
              <a:gd name="T15" fmla="*/ 1044 h 2233"/>
              <a:gd name="T16" fmla="*/ 1045 w 2233"/>
              <a:gd name="T17" fmla="*/ 39 h 2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33" h="2233">
                <a:moveTo>
                  <a:pt x="1045" y="39"/>
                </a:moveTo>
                <a:cubicBezTo>
                  <a:pt x="1084" y="0"/>
                  <a:pt x="1149" y="0"/>
                  <a:pt x="1188" y="39"/>
                </a:cubicBezTo>
                <a:cubicBezTo>
                  <a:pt x="2193" y="1044"/>
                  <a:pt x="2193" y="1044"/>
                  <a:pt x="2193" y="1044"/>
                </a:cubicBezTo>
                <a:cubicBezTo>
                  <a:pt x="2233" y="1084"/>
                  <a:pt x="2233" y="1148"/>
                  <a:pt x="2193" y="1188"/>
                </a:cubicBezTo>
                <a:cubicBezTo>
                  <a:pt x="1188" y="2193"/>
                  <a:pt x="1188" y="2193"/>
                  <a:pt x="1188" y="2193"/>
                </a:cubicBezTo>
                <a:cubicBezTo>
                  <a:pt x="1149" y="2233"/>
                  <a:pt x="1084" y="2233"/>
                  <a:pt x="1045" y="2193"/>
                </a:cubicBezTo>
                <a:cubicBezTo>
                  <a:pt x="40" y="1188"/>
                  <a:pt x="40" y="1188"/>
                  <a:pt x="40" y="1188"/>
                </a:cubicBezTo>
                <a:cubicBezTo>
                  <a:pt x="0" y="1148"/>
                  <a:pt x="0" y="1084"/>
                  <a:pt x="40" y="1044"/>
                </a:cubicBezTo>
                <a:cubicBezTo>
                  <a:pt x="1045" y="39"/>
                  <a:pt x="1045" y="39"/>
                  <a:pt x="1045" y="39"/>
                </a:cubicBezTo>
              </a:path>
            </a:pathLst>
          </a:custGeom>
          <a:solidFill>
            <a:srgbClr val="E2E9F1">
              <a:alpha val="34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ym typeface="字魂59号-创粗黑" panose="00000500000000000000" pitchFamily="2" charset="-122"/>
            </a:endParaRPr>
          </a:p>
        </p:txBody>
      </p:sp>
      <p:sp>
        <p:nvSpPr>
          <p:cNvPr id="29" name="Freeform 8">
            <a:extLst>
              <a:ext uri="{FF2B5EF4-FFF2-40B4-BE49-F238E27FC236}">
                <a16:creationId xmlns:a16="http://schemas.microsoft.com/office/drawing/2014/main" id="{AA1030B1-363E-4CB1-ABEC-FD621825566D}"/>
              </a:ext>
            </a:extLst>
          </p:cNvPr>
          <p:cNvSpPr>
            <a:spLocks/>
          </p:cNvSpPr>
          <p:nvPr/>
        </p:nvSpPr>
        <p:spPr bwMode="auto">
          <a:xfrm>
            <a:off x="-1262507" y="-117435"/>
            <a:ext cx="4210051" cy="4211638"/>
          </a:xfrm>
          <a:custGeom>
            <a:avLst/>
            <a:gdLst>
              <a:gd name="T0" fmla="*/ 1045 w 2233"/>
              <a:gd name="T1" fmla="*/ 39 h 2233"/>
              <a:gd name="T2" fmla="*/ 1188 w 2233"/>
              <a:gd name="T3" fmla="*/ 39 h 2233"/>
              <a:gd name="T4" fmla="*/ 2193 w 2233"/>
              <a:gd name="T5" fmla="*/ 1044 h 2233"/>
              <a:gd name="T6" fmla="*/ 2193 w 2233"/>
              <a:gd name="T7" fmla="*/ 1188 h 2233"/>
              <a:gd name="T8" fmla="*/ 1188 w 2233"/>
              <a:gd name="T9" fmla="*/ 2193 h 2233"/>
              <a:gd name="T10" fmla="*/ 1045 w 2233"/>
              <a:gd name="T11" fmla="*/ 2193 h 2233"/>
              <a:gd name="T12" fmla="*/ 40 w 2233"/>
              <a:gd name="T13" fmla="*/ 1188 h 2233"/>
              <a:gd name="T14" fmla="*/ 40 w 2233"/>
              <a:gd name="T15" fmla="*/ 1044 h 2233"/>
              <a:gd name="T16" fmla="*/ 1045 w 2233"/>
              <a:gd name="T17" fmla="*/ 39 h 2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33" h="2233">
                <a:moveTo>
                  <a:pt x="1045" y="39"/>
                </a:moveTo>
                <a:cubicBezTo>
                  <a:pt x="1084" y="0"/>
                  <a:pt x="1149" y="0"/>
                  <a:pt x="1188" y="39"/>
                </a:cubicBezTo>
                <a:cubicBezTo>
                  <a:pt x="2193" y="1044"/>
                  <a:pt x="2193" y="1044"/>
                  <a:pt x="2193" y="1044"/>
                </a:cubicBezTo>
                <a:cubicBezTo>
                  <a:pt x="2233" y="1084"/>
                  <a:pt x="2233" y="1148"/>
                  <a:pt x="2193" y="1188"/>
                </a:cubicBezTo>
                <a:cubicBezTo>
                  <a:pt x="1188" y="2193"/>
                  <a:pt x="1188" y="2193"/>
                  <a:pt x="1188" y="2193"/>
                </a:cubicBezTo>
                <a:cubicBezTo>
                  <a:pt x="1149" y="2233"/>
                  <a:pt x="1084" y="2233"/>
                  <a:pt x="1045" y="2193"/>
                </a:cubicBezTo>
                <a:cubicBezTo>
                  <a:pt x="40" y="1188"/>
                  <a:pt x="40" y="1188"/>
                  <a:pt x="40" y="1188"/>
                </a:cubicBezTo>
                <a:cubicBezTo>
                  <a:pt x="0" y="1148"/>
                  <a:pt x="0" y="1084"/>
                  <a:pt x="40" y="1044"/>
                </a:cubicBezTo>
                <a:cubicBezTo>
                  <a:pt x="1045" y="39"/>
                  <a:pt x="1045" y="39"/>
                  <a:pt x="1045" y="39"/>
                </a:cubicBezTo>
              </a:path>
            </a:pathLst>
          </a:custGeom>
          <a:solidFill>
            <a:srgbClr val="E2E9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800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1" name="Freeform 14">
            <a:extLst>
              <a:ext uri="{FF2B5EF4-FFF2-40B4-BE49-F238E27FC236}">
                <a16:creationId xmlns:a16="http://schemas.microsoft.com/office/drawing/2014/main" id="{0D509093-DFFA-4559-AB26-2FF0B8FE02F1}"/>
              </a:ext>
            </a:extLst>
          </p:cNvPr>
          <p:cNvSpPr>
            <a:spLocks/>
          </p:cNvSpPr>
          <p:nvPr/>
        </p:nvSpPr>
        <p:spPr bwMode="auto">
          <a:xfrm>
            <a:off x="8627349" y="153372"/>
            <a:ext cx="354257" cy="354257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B3EA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800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3" name="Freeform 14">
            <a:extLst>
              <a:ext uri="{FF2B5EF4-FFF2-40B4-BE49-F238E27FC236}">
                <a16:creationId xmlns:a16="http://schemas.microsoft.com/office/drawing/2014/main" id="{5A1E43B2-DA7B-4C50-B422-6AA547B428A8}"/>
              </a:ext>
            </a:extLst>
          </p:cNvPr>
          <p:cNvSpPr>
            <a:spLocks/>
          </p:cNvSpPr>
          <p:nvPr/>
        </p:nvSpPr>
        <p:spPr bwMode="auto">
          <a:xfrm>
            <a:off x="390654" y="1277345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B3EA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48" name="TextBox 6">
            <a:extLst>
              <a:ext uri="{FF2B5EF4-FFF2-40B4-BE49-F238E27FC236}">
                <a16:creationId xmlns:a16="http://schemas.microsoft.com/office/drawing/2014/main" id="{8AF1ADED-40BC-4B54-9647-F8940B34ACCF}"/>
              </a:ext>
            </a:extLst>
          </p:cNvPr>
          <p:cNvSpPr txBox="1"/>
          <p:nvPr/>
        </p:nvSpPr>
        <p:spPr>
          <a:xfrm>
            <a:off x="3008381" y="268506"/>
            <a:ext cx="491962" cy="530915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r>
              <a:rPr lang="en-US" altLang="zh-CN" sz="5400" b="1" dirty="0">
                <a:solidFill>
                  <a:srgbClr val="061A21"/>
                </a:solidFill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01</a:t>
            </a:r>
          </a:p>
        </p:txBody>
      </p:sp>
      <p:sp>
        <p:nvSpPr>
          <p:cNvPr id="50" name="TextBox 8">
            <a:extLst>
              <a:ext uri="{FF2B5EF4-FFF2-40B4-BE49-F238E27FC236}">
                <a16:creationId xmlns:a16="http://schemas.microsoft.com/office/drawing/2014/main" id="{E224F2BC-7517-4E37-8BB2-B599327BAE6C}"/>
              </a:ext>
            </a:extLst>
          </p:cNvPr>
          <p:cNvSpPr txBox="1"/>
          <p:nvPr/>
        </p:nvSpPr>
        <p:spPr>
          <a:xfrm>
            <a:off x="3761503" y="291229"/>
            <a:ext cx="5077021" cy="542410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 fontScale="92500" lnSpcReduction="10000"/>
          </a:bodyPr>
          <a:lstStyle/>
          <a:p>
            <a:pPr marL="0" lvl="0" algn="l"/>
            <a:r>
              <a:rPr lang="ru-RU" sz="1400" b="1" dirty="0">
                <a:latin typeface="Century Gothic" panose="020B0502020202020204" pitchFamily="34" charset="0"/>
                <a:cs typeface="Arial" panose="020B0604020202020204" pitchFamily="34" charset="0"/>
              </a:rPr>
              <a:t>Создание условий для получения доступного, </a:t>
            </a:r>
          </a:p>
          <a:p>
            <a:pPr marL="0" lvl="0" algn="l"/>
            <a:r>
              <a:rPr lang="ru-RU" sz="1400" b="1" dirty="0">
                <a:latin typeface="Century Gothic" panose="020B0502020202020204" pitchFamily="34" charset="0"/>
                <a:cs typeface="Arial" panose="020B0604020202020204" pitchFamily="34" charset="0"/>
              </a:rPr>
              <a:t>востребованного, качественного </a:t>
            </a:r>
          </a:p>
          <a:p>
            <a:pPr marL="0" lvl="0" algn="l"/>
            <a:r>
              <a:rPr lang="ru-RU" sz="1400" b="1" dirty="0">
                <a:latin typeface="Century Gothic" panose="020B0502020202020204" pitchFamily="34" charset="0"/>
                <a:cs typeface="Arial" panose="020B0604020202020204" pitchFamily="34" charset="0"/>
              </a:rPr>
              <a:t>профессионального образования</a:t>
            </a:r>
            <a:endParaRPr lang="en-US" sz="1360" b="1" i="0" u="none" dirty="0">
              <a:solidFill>
                <a:srgbClr val="061A2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11">
            <a:extLst>
              <a:ext uri="{FF2B5EF4-FFF2-40B4-BE49-F238E27FC236}">
                <a16:creationId xmlns:a16="http://schemas.microsoft.com/office/drawing/2014/main" id="{CCD760FC-3245-4E0D-AB81-785BC7507F38}"/>
              </a:ext>
            </a:extLst>
          </p:cNvPr>
          <p:cNvSpPr txBox="1"/>
          <p:nvPr/>
        </p:nvSpPr>
        <p:spPr>
          <a:xfrm>
            <a:off x="3000546" y="915854"/>
            <a:ext cx="538849" cy="530915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r>
              <a:rPr lang="en-US" altLang="zh-CN" sz="5400" b="1" dirty="0">
                <a:solidFill>
                  <a:srgbClr val="0B3EA2"/>
                </a:solidFill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02</a:t>
            </a:r>
          </a:p>
        </p:txBody>
      </p:sp>
      <p:sp>
        <p:nvSpPr>
          <p:cNvPr id="58" name="TextBox 16">
            <a:extLst>
              <a:ext uri="{FF2B5EF4-FFF2-40B4-BE49-F238E27FC236}">
                <a16:creationId xmlns:a16="http://schemas.microsoft.com/office/drawing/2014/main" id="{683F73AD-5EF3-49E4-B503-BCDE19E6CADD}"/>
              </a:ext>
            </a:extLst>
          </p:cNvPr>
          <p:cNvSpPr txBox="1"/>
          <p:nvPr/>
        </p:nvSpPr>
        <p:spPr>
          <a:xfrm>
            <a:off x="2975079" y="1563202"/>
            <a:ext cx="549670" cy="530915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r>
              <a:rPr lang="en-US" altLang="zh-CN" sz="5400" b="1" dirty="0">
                <a:solidFill>
                  <a:srgbClr val="061A21"/>
                </a:solidFill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03</a:t>
            </a:r>
          </a:p>
        </p:txBody>
      </p:sp>
      <p:sp>
        <p:nvSpPr>
          <p:cNvPr id="63" name="TextBox 21">
            <a:extLst>
              <a:ext uri="{FF2B5EF4-FFF2-40B4-BE49-F238E27FC236}">
                <a16:creationId xmlns:a16="http://schemas.microsoft.com/office/drawing/2014/main" id="{70038A18-6F81-4732-A3B8-A071069A9A8A}"/>
              </a:ext>
            </a:extLst>
          </p:cNvPr>
          <p:cNvSpPr txBox="1"/>
          <p:nvPr/>
        </p:nvSpPr>
        <p:spPr>
          <a:xfrm>
            <a:off x="2981090" y="2210550"/>
            <a:ext cx="537647" cy="530915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r>
              <a:rPr lang="en-US" altLang="zh-CN" sz="5400" b="1" dirty="0">
                <a:solidFill>
                  <a:srgbClr val="0B3EA2"/>
                </a:solidFill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04</a:t>
            </a:r>
          </a:p>
        </p:txBody>
      </p:sp>
      <p:sp>
        <p:nvSpPr>
          <p:cNvPr id="69" name="Rectangle 3">
            <a:extLst>
              <a:ext uri="{FF2B5EF4-FFF2-40B4-BE49-F238E27FC236}">
                <a16:creationId xmlns:a16="http://schemas.microsoft.com/office/drawing/2014/main" id="{A1A3A7B2-CAC7-454C-A7F0-1D36366D33D1}"/>
              </a:ext>
            </a:extLst>
          </p:cNvPr>
          <p:cNvSpPr/>
          <p:nvPr/>
        </p:nvSpPr>
        <p:spPr>
          <a:xfrm>
            <a:off x="499571" y="2243492"/>
            <a:ext cx="2271366" cy="1103707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ctr"/>
            <a:r>
              <a:rPr lang="ru-RU" altLang="zh-CN" b="1" dirty="0">
                <a:solidFill>
                  <a:schemeClr val="bg1"/>
                </a:solidFill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СОДЕРЖАНИЕ</a:t>
            </a:r>
          </a:p>
          <a:p>
            <a:pPr algn="ctr"/>
            <a:r>
              <a:rPr lang="ru-RU" altLang="zh-CN" b="1" dirty="0">
                <a:solidFill>
                  <a:schemeClr val="bg1"/>
                </a:solidFill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ПРОГРАММЫ</a:t>
            </a:r>
            <a:endParaRPr lang="en-US" altLang="zh-CN" b="1" dirty="0">
              <a:solidFill>
                <a:schemeClr val="bg1"/>
              </a:solidFill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4" name="Freeform 14">
            <a:extLst>
              <a:ext uri="{FF2B5EF4-FFF2-40B4-BE49-F238E27FC236}">
                <a16:creationId xmlns:a16="http://schemas.microsoft.com/office/drawing/2014/main" id="{8F2B5FB9-9A4B-49CE-9508-BC6906561ACC}"/>
              </a:ext>
            </a:extLst>
          </p:cNvPr>
          <p:cNvSpPr>
            <a:spLocks/>
          </p:cNvSpPr>
          <p:nvPr/>
        </p:nvSpPr>
        <p:spPr bwMode="auto">
          <a:xfrm>
            <a:off x="8251684" y="226223"/>
            <a:ext cx="263204" cy="263204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14CB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800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5" name="Freeform 14">
            <a:extLst>
              <a:ext uri="{FF2B5EF4-FFF2-40B4-BE49-F238E27FC236}">
                <a16:creationId xmlns:a16="http://schemas.microsoft.com/office/drawing/2014/main" id="{67867AA7-150A-4B31-BFD4-55676F0F0FDF}"/>
              </a:ext>
            </a:extLst>
          </p:cNvPr>
          <p:cNvSpPr>
            <a:spLocks/>
          </p:cNvSpPr>
          <p:nvPr/>
        </p:nvSpPr>
        <p:spPr bwMode="auto">
          <a:xfrm>
            <a:off x="8471230" y="177236"/>
            <a:ext cx="175117" cy="175117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14CB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800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6" name="Freeform 14">
            <a:extLst>
              <a:ext uri="{FF2B5EF4-FFF2-40B4-BE49-F238E27FC236}">
                <a16:creationId xmlns:a16="http://schemas.microsoft.com/office/drawing/2014/main" id="{AB775980-D0DD-407C-B120-18A9BD0A22C3}"/>
              </a:ext>
            </a:extLst>
          </p:cNvPr>
          <p:cNvSpPr>
            <a:spLocks/>
          </p:cNvSpPr>
          <p:nvPr/>
        </p:nvSpPr>
        <p:spPr bwMode="auto">
          <a:xfrm>
            <a:off x="8489498" y="461963"/>
            <a:ext cx="175117" cy="175117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E2E9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800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7" name="Freeform 14">
            <a:extLst>
              <a:ext uri="{FF2B5EF4-FFF2-40B4-BE49-F238E27FC236}">
                <a16:creationId xmlns:a16="http://schemas.microsoft.com/office/drawing/2014/main" id="{219FFD00-9566-4F26-B544-34F06E3BE171}"/>
              </a:ext>
            </a:extLst>
          </p:cNvPr>
          <p:cNvSpPr>
            <a:spLocks/>
          </p:cNvSpPr>
          <p:nvPr/>
        </p:nvSpPr>
        <p:spPr bwMode="auto">
          <a:xfrm>
            <a:off x="7380312" y="3475611"/>
            <a:ext cx="3870102" cy="3870102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B3EA2"/>
          </a:solidFill>
          <a:ln w="7620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9" name="Freeform 14">
            <a:extLst>
              <a:ext uri="{FF2B5EF4-FFF2-40B4-BE49-F238E27FC236}">
                <a16:creationId xmlns:a16="http://schemas.microsoft.com/office/drawing/2014/main" id="{5B48215C-91C7-425B-9F3C-B197CFD7C3E3}"/>
              </a:ext>
            </a:extLst>
          </p:cNvPr>
          <p:cNvSpPr>
            <a:spLocks/>
          </p:cNvSpPr>
          <p:nvPr/>
        </p:nvSpPr>
        <p:spPr bwMode="auto">
          <a:xfrm>
            <a:off x="1903003" y="897232"/>
            <a:ext cx="349635" cy="349635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14CB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800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40" name="Freeform 14">
            <a:extLst>
              <a:ext uri="{FF2B5EF4-FFF2-40B4-BE49-F238E27FC236}">
                <a16:creationId xmlns:a16="http://schemas.microsoft.com/office/drawing/2014/main" id="{3E30FBEF-CEBF-4285-A166-F03B1D757791}"/>
              </a:ext>
            </a:extLst>
          </p:cNvPr>
          <p:cNvSpPr>
            <a:spLocks/>
          </p:cNvSpPr>
          <p:nvPr/>
        </p:nvSpPr>
        <p:spPr bwMode="auto">
          <a:xfrm>
            <a:off x="639906" y="3778344"/>
            <a:ext cx="557212" cy="557212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B3EA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800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0" name="TextBox 21">
            <a:extLst>
              <a:ext uri="{FF2B5EF4-FFF2-40B4-BE49-F238E27FC236}">
                <a16:creationId xmlns:a16="http://schemas.microsoft.com/office/drawing/2014/main" id="{3A60B54E-C18E-42EC-A907-9F4D33D2432D}"/>
              </a:ext>
            </a:extLst>
          </p:cNvPr>
          <p:cNvSpPr txBox="1"/>
          <p:nvPr/>
        </p:nvSpPr>
        <p:spPr>
          <a:xfrm>
            <a:off x="2988771" y="2857898"/>
            <a:ext cx="537647" cy="530915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>
            <a:defPPr>
              <a:defRPr lang="zh-CN"/>
            </a:defPPr>
            <a:lvl1pPr>
              <a:defRPr sz="5400" b="1">
                <a:solidFill>
                  <a:srgbClr val="061A21"/>
                </a:solidFill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</a:defRPr>
            </a:lvl1pPr>
          </a:lstStyle>
          <a:p>
            <a:r>
              <a:rPr lang="en-US" altLang="zh-CN" dirty="0">
                <a:sym typeface="字魂59号-创粗黑" panose="00000500000000000000" pitchFamily="2" charset="-122"/>
              </a:rPr>
              <a:t>0</a:t>
            </a:r>
            <a:r>
              <a:rPr lang="ru-RU" altLang="zh-CN" dirty="0">
                <a:sym typeface="字魂59号-创粗黑" panose="00000500000000000000" pitchFamily="2" charset="-122"/>
              </a:rPr>
              <a:t>5</a:t>
            </a:r>
            <a:endParaRPr lang="en-US" altLang="zh-CN" dirty="0">
              <a:sym typeface="字魂59号-创粗黑" panose="00000500000000000000" pitchFamily="2" charset="-122"/>
            </a:endParaRPr>
          </a:p>
        </p:txBody>
      </p:sp>
      <p:sp>
        <p:nvSpPr>
          <p:cNvPr id="41" name="TextBox 8">
            <a:extLst>
              <a:ext uri="{FF2B5EF4-FFF2-40B4-BE49-F238E27FC236}">
                <a16:creationId xmlns:a16="http://schemas.microsoft.com/office/drawing/2014/main" id="{38C4C8EB-86A3-424D-92EF-C6BED9371F8D}"/>
              </a:ext>
            </a:extLst>
          </p:cNvPr>
          <p:cNvSpPr txBox="1"/>
          <p:nvPr/>
        </p:nvSpPr>
        <p:spPr>
          <a:xfrm>
            <a:off x="3763053" y="838618"/>
            <a:ext cx="4319944" cy="542410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300" b="1" dirty="0">
                <a:solidFill>
                  <a:srgbClr val="0B3EA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Модернизация инфраструктуры и </a:t>
            </a:r>
          </a:p>
          <a:p>
            <a:pPr>
              <a:lnSpc>
                <a:spcPct val="90000"/>
              </a:lnSpc>
            </a:pPr>
            <a:r>
              <a:rPr lang="ru-RU" sz="1300" b="1" dirty="0">
                <a:solidFill>
                  <a:srgbClr val="0B3EA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обновление материально-технической базы</a:t>
            </a:r>
            <a:endParaRPr lang="en-US" sz="1300" b="1" dirty="0">
              <a:solidFill>
                <a:srgbClr val="0B3EA2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8">
            <a:extLst>
              <a:ext uri="{FF2B5EF4-FFF2-40B4-BE49-F238E27FC236}">
                <a16:creationId xmlns:a16="http://schemas.microsoft.com/office/drawing/2014/main" id="{2FF1529F-5C7F-4CD2-979D-8D5D15BB58C1}"/>
              </a:ext>
            </a:extLst>
          </p:cNvPr>
          <p:cNvSpPr txBox="1"/>
          <p:nvPr/>
        </p:nvSpPr>
        <p:spPr>
          <a:xfrm>
            <a:off x="3753428" y="1369468"/>
            <a:ext cx="5077021" cy="542410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>
            <a:defPPr>
              <a:defRPr lang="zh-CN"/>
            </a:defPPr>
            <a:lvl1pPr lvl="0">
              <a:defRPr sz="14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Модернизация образовательного процесса</a:t>
            </a:r>
            <a:endParaRPr lang="en-US" dirty="0"/>
          </a:p>
        </p:txBody>
      </p:sp>
      <p:sp>
        <p:nvSpPr>
          <p:cNvPr id="43" name="TextBox 8">
            <a:extLst>
              <a:ext uri="{FF2B5EF4-FFF2-40B4-BE49-F238E27FC236}">
                <a16:creationId xmlns:a16="http://schemas.microsoft.com/office/drawing/2014/main" id="{D45D30F5-143F-4D2C-AF48-714B17B6F974}"/>
              </a:ext>
            </a:extLst>
          </p:cNvPr>
          <p:cNvSpPr txBox="1"/>
          <p:nvPr/>
        </p:nvSpPr>
        <p:spPr>
          <a:xfrm>
            <a:off x="3761503" y="2216682"/>
            <a:ext cx="5127041" cy="542410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>
            <a:defPPr>
              <a:defRPr lang="zh-CN"/>
            </a:defPPr>
            <a:lvl1pPr>
              <a:lnSpc>
                <a:spcPct val="90000"/>
              </a:lnSpc>
              <a:defRPr sz="1300" b="1">
                <a:solidFill>
                  <a:srgbClr val="0B3EA2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Обеспечение качества подготовки кадров и </a:t>
            </a:r>
          </a:p>
          <a:p>
            <a:r>
              <a:rPr lang="ru-RU" dirty="0"/>
              <a:t>соответствия квалификации выпускников требованиям </a:t>
            </a:r>
          </a:p>
          <a:p>
            <a:r>
              <a:rPr lang="ru-RU" dirty="0"/>
              <a:t>современной экономики</a:t>
            </a:r>
            <a:endParaRPr lang="en-US" dirty="0"/>
          </a:p>
        </p:txBody>
      </p:sp>
      <p:sp>
        <p:nvSpPr>
          <p:cNvPr id="44" name="TextBox 8">
            <a:extLst>
              <a:ext uri="{FF2B5EF4-FFF2-40B4-BE49-F238E27FC236}">
                <a16:creationId xmlns:a16="http://schemas.microsoft.com/office/drawing/2014/main" id="{B04D8A16-3998-424E-B935-AFC2EDD0A754}"/>
              </a:ext>
            </a:extLst>
          </p:cNvPr>
          <p:cNvSpPr txBox="1"/>
          <p:nvPr/>
        </p:nvSpPr>
        <p:spPr>
          <a:xfrm>
            <a:off x="3793150" y="2864936"/>
            <a:ext cx="5077021" cy="542410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 fontScale="92500" lnSpcReduction="10000"/>
          </a:bodyPr>
          <a:lstStyle>
            <a:defPPr>
              <a:defRPr lang="zh-CN"/>
            </a:defPPr>
            <a:lvl1pPr lvl="0">
              <a:defRPr sz="14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Создание условий для успешной социализации и </a:t>
            </a:r>
          </a:p>
          <a:p>
            <a:r>
              <a:rPr lang="ru-RU" dirty="0"/>
              <a:t>эффективной самореализации </a:t>
            </a:r>
          </a:p>
          <a:p>
            <a:r>
              <a:rPr lang="ru-RU" dirty="0"/>
              <a:t>обучающихся в колледже </a:t>
            </a:r>
            <a:endParaRPr lang="en-US" dirty="0"/>
          </a:p>
        </p:txBody>
      </p:sp>
      <p:sp>
        <p:nvSpPr>
          <p:cNvPr id="45" name="TextBox 21">
            <a:extLst>
              <a:ext uri="{FF2B5EF4-FFF2-40B4-BE49-F238E27FC236}">
                <a16:creationId xmlns:a16="http://schemas.microsoft.com/office/drawing/2014/main" id="{F1407D6E-E2B7-40C1-8582-E3F439584DDD}"/>
              </a:ext>
            </a:extLst>
          </p:cNvPr>
          <p:cNvSpPr txBox="1"/>
          <p:nvPr/>
        </p:nvSpPr>
        <p:spPr>
          <a:xfrm>
            <a:off x="2988771" y="3505246"/>
            <a:ext cx="537647" cy="530915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r>
              <a:rPr lang="en-US" altLang="zh-CN" sz="5400" b="1" dirty="0">
                <a:solidFill>
                  <a:srgbClr val="0B3EA2"/>
                </a:solidFill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0</a:t>
            </a:r>
            <a:r>
              <a:rPr lang="ru-RU" altLang="zh-CN" sz="5400" b="1" dirty="0">
                <a:solidFill>
                  <a:srgbClr val="0B3EA2"/>
                </a:solidFill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6</a:t>
            </a:r>
            <a:endParaRPr lang="en-US" altLang="zh-CN" sz="5400" b="1" dirty="0">
              <a:solidFill>
                <a:srgbClr val="0B3EA2"/>
              </a:solidFill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46" name="TextBox 8">
            <a:extLst>
              <a:ext uri="{FF2B5EF4-FFF2-40B4-BE49-F238E27FC236}">
                <a16:creationId xmlns:a16="http://schemas.microsoft.com/office/drawing/2014/main" id="{990829EC-7120-4F80-A9C4-22F372A4AE34}"/>
              </a:ext>
            </a:extLst>
          </p:cNvPr>
          <p:cNvSpPr txBox="1"/>
          <p:nvPr/>
        </p:nvSpPr>
        <p:spPr>
          <a:xfrm>
            <a:off x="3774480" y="3380886"/>
            <a:ext cx="5127041" cy="542410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>
            <a:defPPr>
              <a:defRPr lang="zh-CN"/>
            </a:defPPr>
            <a:lvl1pPr>
              <a:lnSpc>
                <a:spcPct val="90000"/>
              </a:lnSpc>
              <a:defRPr sz="1300" b="1">
                <a:solidFill>
                  <a:srgbClr val="0B3EA2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Создание безопасных условий при </a:t>
            </a:r>
          </a:p>
          <a:p>
            <a:r>
              <a:rPr lang="ru-RU" dirty="0"/>
              <a:t>организации образовательного процесса</a:t>
            </a:r>
            <a:endParaRPr lang="en-US" dirty="0"/>
          </a:p>
        </p:txBody>
      </p:sp>
      <p:sp>
        <p:nvSpPr>
          <p:cNvPr id="47" name="TextBox 21">
            <a:extLst>
              <a:ext uri="{FF2B5EF4-FFF2-40B4-BE49-F238E27FC236}">
                <a16:creationId xmlns:a16="http://schemas.microsoft.com/office/drawing/2014/main" id="{9EECE385-67D7-4AFA-BFAA-2D3AF00D3C54}"/>
              </a:ext>
            </a:extLst>
          </p:cNvPr>
          <p:cNvSpPr txBox="1"/>
          <p:nvPr/>
        </p:nvSpPr>
        <p:spPr>
          <a:xfrm>
            <a:off x="2977396" y="4152594"/>
            <a:ext cx="537647" cy="530915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>
            <a:defPPr>
              <a:defRPr lang="zh-CN"/>
            </a:defPPr>
            <a:lvl1pPr>
              <a:defRPr sz="5400" b="1">
                <a:solidFill>
                  <a:srgbClr val="061A21"/>
                </a:solidFill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</a:defRPr>
            </a:lvl1pPr>
          </a:lstStyle>
          <a:p>
            <a:r>
              <a:rPr lang="en-US" altLang="zh-CN" dirty="0">
                <a:sym typeface="字魂59号-创粗黑" panose="00000500000000000000" pitchFamily="2" charset="-122"/>
              </a:rPr>
              <a:t>0</a:t>
            </a:r>
            <a:r>
              <a:rPr lang="ru-RU" altLang="zh-CN" dirty="0">
                <a:sym typeface="字魂59号-创粗黑" panose="00000500000000000000" pitchFamily="2" charset="-122"/>
              </a:rPr>
              <a:t>7</a:t>
            </a:r>
            <a:endParaRPr lang="en-US" altLang="zh-CN" dirty="0">
              <a:sym typeface="字魂59号-创粗黑" panose="00000500000000000000" pitchFamily="2" charset="-122"/>
            </a:endParaRPr>
          </a:p>
        </p:txBody>
      </p:sp>
      <p:sp>
        <p:nvSpPr>
          <p:cNvPr id="52" name="TextBox 8">
            <a:extLst>
              <a:ext uri="{FF2B5EF4-FFF2-40B4-BE49-F238E27FC236}">
                <a16:creationId xmlns:a16="http://schemas.microsoft.com/office/drawing/2014/main" id="{B75078F2-635B-4007-96E6-9C943F99AAAD}"/>
              </a:ext>
            </a:extLst>
          </p:cNvPr>
          <p:cNvSpPr txBox="1"/>
          <p:nvPr/>
        </p:nvSpPr>
        <p:spPr>
          <a:xfrm>
            <a:off x="3768012" y="3971449"/>
            <a:ext cx="5077021" cy="542410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>
            <a:defPPr>
              <a:defRPr lang="zh-CN"/>
            </a:defPPr>
            <a:lvl1pPr lvl="0">
              <a:defRPr sz="1400" b="1"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Развитие кадрового потенциала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72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2" grpId="0" animBg="1"/>
      <p:bldP spid="29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3707904" y="2643758"/>
            <a:ext cx="1308277" cy="1308277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9525" cap="flat">
            <a:solidFill>
              <a:schemeClr val="bg1">
                <a:lumMod val="75000"/>
              </a:schemeClr>
            </a:solidFill>
            <a:prstDash val="solid"/>
            <a:miter lim="400000"/>
          </a:ln>
          <a:effectLst/>
        </p:spPr>
        <p:txBody>
          <a:bodyPr anchor="ctr"/>
          <a:lstStyle/>
          <a:p>
            <a:pPr algn="ctr"/>
            <a:endParaRPr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6" name="组合 5" descr="aQUAAB+LCAAAAAAABAC9klFPwjAQx79L1bdpBhGIexsaDA+KCYs+GB7qerDi2pGuMxiy7267tWOwiePF7KW7/u/u97/eDl3K7w0gD80ZFvKB4pXAbCqBIQdNCfJ4FscOGlNOKF89iiTbpMh731Vp9Zs3KqNXHGegczmVFMflr9fQW9kT5ZRlzMjcG1eF8LYW6rllkBISQ1025RLEV9Whp2PFeS6FajBJBMNSNdy5+RUyV8gbDm7cXCcT2KpCDgpKLMtj8PQAWn3qC23TJ+sslQy43Ce9YDU6UFQtfpt5e3WF0z+ex/Vdy0T6I7fwYCrPI7yBZ1VK85oJ6BBaVOYOYFVfdTiwnTu/8gawPdOhzqh7a3uOk/RFyz28IWjDXrSAV4t4n8SJ+HsRraxxP1suaQhBBAysJqBc+pwoZmK3cCzoKpIc0tQEZh9rCGUtzRtoVZZGqubFZHLbHw19H1l7bt62jbZh12080nd5piKl/k7KbwrSD0M1ZkNeGiriDZ8W/5w9tJgHb1kGT6zgf5vrdTM3xuFnR28L9f0AG4Njv2kFAAA=">
            <a:extLst>
              <a:ext uri="{FF2B5EF4-FFF2-40B4-BE49-F238E27FC236}">
                <a16:creationId xmlns:a16="http://schemas.microsoft.com/office/drawing/2014/main" id="{582166BF-3B08-49E0-BA9C-C8C7347AD881}"/>
              </a:ext>
            </a:extLst>
          </p:cNvPr>
          <p:cNvGrpSpPr>
            <a:grpSpLocks noChangeAspect="1"/>
          </p:cNvGrpSpPr>
          <p:nvPr/>
        </p:nvGrpSpPr>
        <p:grpSpPr>
          <a:xfrm>
            <a:off x="3767955" y="2694792"/>
            <a:ext cx="1215891" cy="1216951"/>
            <a:chOff x="1089075" y="1943099"/>
            <a:chExt cx="2969202" cy="2971793"/>
          </a:xfrm>
        </p:grpSpPr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330DA924-D2B3-4313-A41B-FFD885A26213}"/>
                </a:ext>
              </a:extLst>
            </p:cNvPr>
            <p:cNvSpPr/>
            <p:nvPr/>
          </p:nvSpPr>
          <p:spPr>
            <a:xfrm>
              <a:off x="1823753" y="2679078"/>
              <a:ext cx="1499846" cy="1499845"/>
            </a:xfrm>
            <a:prstGeom prst="ellipse">
              <a:avLst/>
            </a:prstGeom>
            <a:solidFill>
              <a:srgbClr val="1D8DD8">
                <a:alpha val="8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9" name="圆: 空心 28">
              <a:extLst>
                <a:ext uri="{FF2B5EF4-FFF2-40B4-BE49-F238E27FC236}">
                  <a16:creationId xmlns:a16="http://schemas.microsoft.com/office/drawing/2014/main" id="{0707350B-1B58-4D38-B02C-3BA0AFC66BDB}"/>
                </a:ext>
              </a:extLst>
            </p:cNvPr>
            <p:cNvSpPr/>
            <p:nvPr/>
          </p:nvSpPr>
          <p:spPr>
            <a:xfrm>
              <a:off x="1089075" y="1944400"/>
              <a:ext cx="2969202" cy="2969204"/>
            </a:xfrm>
            <a:prstGeom prst="donut">
              <a:avLst>
                <a:gd name="adj" fmla="val 15000"/>
              </a:avLst>
            </a:prstGeom>
            <a:solidFill>
              <a:schemeClr val="tx2">
                <a:lumMod val="40000"/>
                <a:lumOff val="60000"/>
                <a:alpha val="38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0" name="空心弧 29">
              <a:extLst>
                <a:ext uri="{FF2B5EF4-FFF2-40B4-BE49-F238E27FC236}">
                  <a16:creationId xmlns:a16="http://schemas.microsoft.com/office/drawing/2014/main" id="{DB5C3C62-80B8-4793-BADE-D36B0B67B36A}"/>
                </a:ext>
              </a:extLst>
            </p:cNvPr>
            <p:cNvSpPr/>
            <p:nvPr/>
          </p:nvSpPr>
          <p:spPr>
            <a:xfrm>
              <a:off x="1089075" y="1944400"/>
              <a:ext cx="2969202" cy="2969204"/>
            </a:xfrm>
            <a:prstGeom prst="blockArc">
              <a:avLst>
                <a:gd name="adj1" fmla="val 16200000"/>
                <a:gd name="adj2" fmla="val 8640000"/>
                <a:gd name="adj3" fmla="val 15000"/>
              </a:avLst>
            </a:prstGeom>
            <a:solidFill>
              <a:srgbClr val="0B3E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C781F1B5-1D71-4F1C-AF94-9A46524FF3B9}"/>
                </a:ext>
              </a:extLst>
            </p:cNvPr>
            <p:cNvGrpSpPr/>
            <p:nvPr/>
          </p:nvGrpSpPr>
          <p:grpSpPr>
            <a:xfrm>
              <a:off x="1149368" y="1943099"/>
              <a:ext cx="2848619" cy="2971793"/>
              <a:chOff x="4687315" y="1592322"/>
              <a:chExt cx="2817370" cy="2939200"/>
            </a:xfrm>
          </p:grpSpPr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3EAF6FDC-FFA3-4F75-B57D-175BBFEDE607}"/>
                  </a:ext>
                </a:extLst>
              </p:cNvPr>
              <p:cNvSpPr/>
              <p:nvPr/>
            </p:nvSpPr>
            <p:spPr>
              <a:xfrm rot="-4320000">
                <a:off x="4889455" y="2452319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Montserrat SemiBold" panose="00000700000000000000" pitchFamily="2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F7456B16-CDA9-4DC7-8FA8-158FFDE0F505}"/>
                  </a:ext>
                </a:extLst>
              </p:cNvPr>
              <p:cNvSpPr/>
              <p:nvPr/>
            </p:nvSpPr>
            <p:spPr>
              <a:xfrm rot="-2160000">
                <a:off x="5341582" y="1830019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Montserrat SemiBold" panose="00000700000000000000" pitchFamily="2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56FD1859-9EE0-40C5-A074-3BD189E82AD4}"/>
                  </a:ext>
                </a:extLst>
              </p:cNvPr>
              <p:cNvSpPr/>
              <p:nvPr/>
            </p:nvSpPr>
            <p:spPr>
              <a:xfrm>
                <a:off x="6073140" y="1592322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Montserrat SemiBold" panose="00000700000000000000" pitchFamily="2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9FBD9C1A-385D-4F58-880D-4D904335F4C9}"/>
                  </a:ext>
                </a:extLst>
              </p:cNvPr>
              <p:cNvSpPr/>
              <p:nvPr/>
            </p:nvSpPr>
            <p:spPr>
              <a:xfrm rot="2160000">
                <a:off x="6804698" y="1830019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Montserrat SemiBold" panose="00000700000000000000" pitchFamily="2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548B922C-64F7-477D-9F5C-69F2218ED043}"/>
                  </a:ext>
                </a:extLst>
              </p:cNvPr>
              <p:cNvSpPr/>
              <p:nvPr/>
            </p:nvSpPr>
            <p:spPr>
              <a:xfrm rot="4320000">
                <a:off x="7256825" y="2452319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Montserrat SemiBold" panose="00000700000000000000" pitchFamily="2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BDB9A9EB-DA77-44BB-B7B0-B1EA334E29D9}"/>
                  </a:ext>
                </a:extLst>
              </p:cNvPr>
              <p:cNvSpPr/>
              <p:nvPr/>
            </p:nvSpPr>
            <p:spPr>
              <a:xfrm rot="6480000">
                <a:off x="7256825" y="3221524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Montserrat SemiBold" panose="00000700000000000000" pitchFamily="2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520738C6-20EB-470F-AAA0-D05C252646F3}"/>
                  </a:ext>
                </a:extLst>
              </p:cNvPr>
              <p:cNvSpPr/>
              <p:nvPr/>
            </p:nvSpPr>
            <p:spPr>
              <a:xfrm rot="8640000">
                <a:off x="6804698" y="3843825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Montserrat SemiBold" panose="00000700000000000000" pitchFamily="2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FA0669DB-C548-4B8D-BC05-91941FC96CA7}"/>
                  </a:ext>
                </a:extLst>
              </p:cNvPr>
              <p:cNvSpPr/>
              <p:nvPr/>
            </p:nvSpPr>
            <p:spPr>
              <a:xfrm rot="10800000">
                <a:off x="6073140" y="4081522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Montserrat SemiBold" panose="00000700000000000000" pitchFamily="2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1665BB87-3EB1-42E8-A491-4BF8E32CF89D}"/>
                  </a:ext>
                </a:extLst>
              </p:cNvPr>
              <p:cNvSpPr/>
              <p:nvPr/>
            </p:nvSpPr>
            <p:spPr>
              <a:xfrm rot="12960000">
                <a:off x="5341582" y="3843825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Montserrat SemiBold" panose="00000700000000000000" pitchFamily="2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5D666698-C5F3-4F39-9B04-6CCC782BE9E6}"/>
                  </a:ext>
                </a:extLst>
              </p:cNvPr>
              <p:cNvSpPr/>
              <p:nvPr/>
            </p:nvSpPr>
            <p:spPr>
              <a:xfrm rot="15120000">
                <a:off x="4889455" y="3221524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Montserrat SemiBold" panose="00000700000000000000" pitchFamily="2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4986FBBC-FB16-49BE-A56F-1BDCA7C2771F}"/>
                </a:ext>
              </a:extLst>
            </p:cNvPr>
            <p:cNvSpPr/>
            <p:nvPr/>
          </p:nvSpPr>
          <p:spPr>
            <a:xfrm>
              <a:off x="2037146" y="3026604"/>
              <a:ext cx="1073060" cy="804790"/>
            </a:xfrm>
            <a:prstGeom prst="rect">
              <a:avLst/>
            </a:prstGeom>
          </p:spPr>
          <p:txBody>
            <a:bodyPr wrap="square" anchor="ctr">
              <a:prstTxWarp prst="textPlain">
                <a:avLst/>
              </a:prstTxWarp>
              <a:normAutofit fontScale="25000" lnSpcReduction="20000"/>
            </a:bodyPr>
            <a:lstStyle/>
            <a:p>
              <a:pPr lvl="0" algn="ctr"/>
              <a:r>
                <a:rPr lang="en-US" altLang="zh-CN" sz="3600" dirty="0">
                  <a:solidFill>
                    <a:prstClr val="white"/>
                  </a:solidFill>
                  <a:latin typeface="Century Gothic" panose="020B0502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65%</a:t>
              </a:r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12C36415-1119-4B5E-AA0C-E99FECE59064}"/>
              </a:ext>
            </a:extLst>
          </p:cNvPr>
          <p:cNvSpPr/>
          <p:nvPr/>
        </p:nvSpPr>
        <p:spPr>
          <a:xfrm>
            <a:off x="627027" y="2316389"/>
            <a:ext cx="2125695" cy="263116"/>
          </a:xfrm>
          <a:prstGeom prst="rect">
            <a:avLst/>
          </a:prstGeom>
        </p:spPr>
        <p:txBody>
          <a:bodyPr wrap="none" lIns="144000" tIns="0" rIns="144000" bIns="0">
            <a:normAutofit fontScale="77500" lnSpcReduction="20000"/>
          </a:bodyPr>
          <a:lstStyle/>
          <a:p>
            <a:pPr marL="0" lvl="0" algn="r"/>
            <a:r>
              <a:rPr lang="ru-RU" sz="1260" b="1" i="0" u="none" dirty="0">
                <a:solidFill>
                  <a:srgbClr val="0B3EA2"/>
                </a:solidFill>
                <a:latin typeface="Montserrat SemiBold" panose="00000700000000000000" pitchFamily="2" charset="0"/>
              </a:rPr>
              <a:t>Проведение проверок состояния</a:t>
            </a:r>
          </a:p>
          <a:p>
            <a:pPr marL="0" lvl="0" algn="r"/>
            <a:r>
              <a:rPr lang="ru-RU" sz="1260" b="1" i="0" u="none" dirty="0">
                <a:solidFill>
                  <a:srgbClr val="0B3EA2"/>
                </a:solidFill>
                <a:latin typeface="Montserrat SemiBold" panose="00000700000000000000" pitchFamily="2" charset="0"/>
              </a:rPr>
              <a:t> охраны труда в колледже</a:t>
            </a:r>
            <a:endParaRPr lang="en-US" sz="1260" b="1" i="0" u="none" dirty="0">
              <a:solidFill>
                <a:srgbClr val="0B3EA2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F38622C-6719-4844-9CDD-B376F29B0337}"/>
              </a:ext>
            </a:extLst>
          </p:cNvPr>
          <p:cNvSpPr/>
          <p:nvPr/>
        </p:nvSpPr>
        <p:spPr>
          <a:xfrm>
            <a:off x="795924" y="3125921"/>
            <a:ext cx="1924738" cy="263116"/>
          </a:xfrm>
          <a:prstGeom prst="rect">
            <a:avLst/>
          </a:prstGeom>
        </p:spPr>
        <p:txBody>
          <a:bodyPr wrap="none" lIns="144000" tIns="0" rIns="144000" bIns="0">
            <a:normAutofit fontScale="77500" lnSpcReduction="20000"/>
          </a:bodyPr>
          <a:lstStyle/>
          <a:p>
            <a:pPr marL="0" lvl="0" algn="r"/>
            <a:r>
              <a:rPr lang="ru-RU" sz="1260" b="1" i="0" u="none" dirty="0">
                <a:solidFill>
                  <a:srgbClr val="0B3EA2"/>
                </a:solidFill>
                <a:latin typeface="Montserrat SemiBold" panose="00000700000000000000" pitchFamily="2" charset="0"/>
              </a:rPr>
              <a:t>Проведение закупок </a:t>
            </a:r>
          </a:p>
          <a:p>
            <a:pPr marL="0" lvl="0" algn="r"/>
            <a:r>
              <a:rPr lang="ru-RU" sz="1260" b="1" i="0" u="none" dirty="0">
                <a:solidFill>
                  <a:srgbClr val="0B3EA2"/>
                </a:solidFill>
                <a:latin typeface="Montserrat SemiBold" panose="00000700000000000000" pitchFamily="2" charset="0"/>
              </a:rPr>
              <a:t>в части охраны труда</a:t>
            </a:r>
            <a:endParaRPr lang="en-US" sz="1260" b="1" i="0" u="none" dirty="0">
              <a:solidFill>
                <a:srgbClr val="0B3EA2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6B42DAA-C3A8-4267-8D7C-2AE1D082AB1B}"/>
              </a:ext>
            </a:extLst>
          </p:cNvPr>
          <p:cNvSpPr/>
          <p:nvPr/>
        </p:nvSpPr>
        <p:spPr>
          <a:xfrm>
            <a:off x="5972673" y="2359811"/>
            <a:ext cx="2143048" cy="248919"/>
          </a:xfrm>
          <a:prstGeom prst="rect">
            <a:avLst/>
          </a:prstGeom>
        </p:spPr>
        <p:txBody>
          <a:bodyPr wrap="none" lIns="144000" tIns="0" rIns="144000" bIns="0">
            <a:normAutofit fontScale="77500" lnSpcReduction="20000"/>
          </a:bodyPr>
          <a:lstStyle/>
          <a:p>
            <a:pPr marL="0" lvl="0" algn="l"/>
            <a:r>
              <a:rPr lang="ru-RU" sz="1260" b="1" i="0" u="none" dirty="0">
                <a:solidFill>
                  <a:srgbClr val="3C3C3C"/>
                </a:solidFill>
                <a:latin typeface="Montserrat SemiBold" panose="00000700000000000000" pitchFamily="2" charset="0"/>
              </a:rPr>
              <a:t>Разработка локальных актов </a:t>
            </a:r>
          </a:p>
          <a:p>
            <a:pPr marL="0" lvl="0" algn="l"/>
            <a:r>
              <a:rPr lang="ru-RU" sz="1260" b="1" i="0" u="none" dirty="0">
                <a:solidFill>
                  <a:srgbClr val="3C3C3C"/>
                </a:solidFill>
                <a:latin typeface="Montserrat SemiBold" panose="00000700000000000000" pitchFamily="2" charset="0"/>
              </a:rPr>
              <a:t>в части охраны труда</a:t>
            </a:r>
            <a:endParaRPr lang="en-US" sz="1260" b="1" i="0" u="none" dirty="0">
              <a:solidFill>
                <a:srgbClr val="3C3C3C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EC99C59-E007-4489-9F26-C4F4A1EEADE4}"/>
              </a:ext>
            </a:extLst>
          </p:cNvPr>
          <p:cNvSpPr/>
          <p:nvPr/>
        </p:nvSpPr>
        <p:spPr>
          <a:xfrm>
            <a:off x="5975775" y="3964170"/>
            <a:ext cx="1940415" cy="238846"/>
          </a:xfrm>
          <a:prstGeom prst="rect">
            <a:avLst/>
          </a:prstGeom>
        </p:spPr>
        <p:txBody>
          <a:bodyPr wrap="none" lIns="144000" tIns="0" rIns="144000" bIns="0">
            <a:normAutofit fontScale="70000" lnSpcReduction="20000"/>
          </a:bodyPr>
          <a:lstStyle/>
          <a:p>
            <a:pPr marL="0" lvl="0" algn="l"/>
            <a:r>
              <a:rPr lang="ru-RU" sz="1260" b="1" i="0" u="none" dirty="0">
                <a:solidFill>
                  <a:srgbClr val="3C3C3C"/>
                </a:solidFill>
                <a:latin typeface="Montserrat SemiBold" panose="00000700000000000000" pitchFamily="2" charset="0"/>
              </a:rPr>
              <a:t>Совершенствование работы в области</a:t>
            </a:r>
          </a:p>
          <a:p>
            <a:pPr marL="0" lvl="0" algn="l"/>
            <a:r>
              <a:rPr lang="ru-RU" sz="1260" b="1" i="0" u="none" dirty="0">
                <a:solidFill>
                  <a:srgbClr val="3C3C3C"/>
                </a:solidFill>
                <a:latin typeface="Montserrat SemiBold" panose="00000700000000000000" pitchFamily="2" charset="0"/>
              </a:rPr>
              <a:t>охраны труда</a:t>
            </a:r>
            <a:endParaRPr lang="en-US" sz="1260" b="1" i="0" u="none" dirty="0">
              <a:solidFill>
                <a:srgbClr val="3C3C3C"/>
              </a:solidFill>
              <a:latin typeface="Montserrat SemiBold" panose="00000700000000000000" pitchFamily="2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17F1EBF2-90F0-4B05-96B9-2D7009F115B1}"/>
              </a:ext>
            </a:extLst>
          </p:cNvPr>
          <p:cNvGrpSpPr/>
          <p:nvPr/>
        </p:nvGrpSpPr>
        <p:grpSpPr>
          <a:xfrm>
            <a:off x="5491993" y="2316389"/>
            <a:ext cx="367393" cy="367393"/>
            <a:chOff x="7698094" y="1653267"/>
            <a:chExt cx="489858" cy="489858"/>
          </a:xfrm>
        </p:grpSpPr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755D5602-F61C-4FF4-AC7A-F764648C7EF5}"/>
                </a:ext>
              </a:extLst>
            </p:cNvPr>
            <p:cNvSpPr/>
            <p:nvPr/>
          </p:nvSpPr>
          <p:spPr>
            <a:xfrm>
              <a:off x="7698094" y="1653267"/>
              <a:ext cx="489858" cy="489858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CAB5E3A7-64CB-403A-9538-49C748114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1850" y="1789278"/>
              <a:ext cx="212129" cy="210099"/>
            </a:xfrm>
            <a:custGeom>
              <a:avLst/>
              <a:gdLst>
                <a:gd name="connsiteX0" fmla="*/ 292147 w 331788"/>
                <a:gd name="connsiteY0" fmla="*/ 109538 h 328613"/>
                <a:gd name="connsiteX1" fmla="*/ 327025 w 331788"/>
                <a:gd name="connsiteY1" fmla="*/ 145621 h 328613"/>
                <a:gd name="connsiteX2" fmla="*/ 327025 w 331788"/>
                <a:gd name="connsiteY2" fmla="*/ 229385 h 328613"/>
                <a:gd name="connsiteX3" fmla="*/ 293438 w 331788"/>
                <a:gd name="connsiteY3" fmla="*/ 264179 h 328613"/>
                <a:gd name="connsiteX4" fmla="*/ 252101 w 331788"/>
                <a:gd name="connsiteY4" fmla="*/ 264179 h 328613"/>
                <a:gd name="connsiteX5" fmla="*/ 252101 w 331788"/>
                <a:gd name="connsiteY5" fmla="*/ 319593 h 328613"/>
                <a:gd name="connsiteX6" fmla="*/ 243059 w 331788"/>
                <a:gd name="connsiteY6" fmla="*/ 328613 h 328613"/>
                <a:gd name="connsiteX7" fmla="*/ 205596 w 331788"/>
                <a:gd name="connsiteY7" fmla="*/ 328613 h 328613"/>
                <a:gd name="connsiteX8" fmla="*/ 195262 w 331788"/>
                <a:gd name="connsiteY8" fmla="*/ 319593 h 328613"/>
                <a:gd name="connsiteX9" fmla="*/ 195262 w 331788"/>
                <a:gd name="connsiteY9" fmla="*/ 235829 h 328613"/>
                <a:gd name="connsiteX10" fmla="*/ 224973 w 331788"/>
                <a:gd name="connsiteY10" fmla="*/ 207478 h 328613"/>
                <a:gd name="connsiteX11" fmla="*/ 255976 w 331788"/>
                <a:gd name="connsiteY11" fmla="*/ 207478 h 328613"/>
                <a:gd name="connsiteX12" fmla="*/ 255976 w 331788"/>
                <a:gd name="connsiteY12" fmla="*/ 145621 h 328613"/>
                <a:gd name="connsiteX13" fmla="*/ 292147 w 331788"/>
                <a:gd name="connsiteY13" fmla="*/ 109538 h 328613"/>
                <a:gd name="connsiteX14" fmla="*/ 38473 w 331788"/>
                <a:gd name="connsiteY14" fmla="*/ 109538 h 328613"/>
                <a:gd name="connsiteX15" fmla="*/ 75079 w 331788"/>
                <a:gd name="connsiteY15" fmla="*/ 145621 h 328613"/>
                <a:gd name="connsiteX16" fmla="*/ 75079 w 331788"/>
                <a:gd name="connsiteY16" fmla="*/ 207478 h 328613"/>
                <a:gd name="connsiteX17" fmla="*/ 106456 w 331788"/>
                <a:gd name="connsiteY17" fmla="*/ 207478 h 328613"/>
                <a:gd name="connsiteX18" fmla="*/ 136525 w 331788"/>
                <a:gd name="connsiteY18" fmla="*/ 235829 h 328613"/>
                <a:gd name="connsiteX19" fmla="*/ 136525 w 331788"/>
                <a:gd name="connsiteY19" fmla="*/ 319593 h 328613"/>
                <a:gd name="connsiteX20" fmla="*/ 126066 w 331788"/>
                <a:gd name="connsiteY20" fmla="*/ 328613 h 328613"/>
                <a:gd name="connsiteX21" fmla="*/ 88153 w 331788"/>
                <a:gd name="connsiteY21" fmla="*/ 328613 h 328613"/>
                <a:gd name="connsiteX22" fmla="*/ 79001 w 331788"/>
                <a:gd name="connsiteY22" fmla="*/ 319593 h 328613"/>
                <a:gd name="connsiteX23" fmla="*/ 79001 w 331788"/>
                <a:gd name="connsiteY23" fmla="*/ 264179 h 328613"/>
                <a:gd name="connsiteX24" fmla="*/ 37166 w 331788"/>
                <a:gd name="connsiteY24" fmla="*/ 264179 h 328613"/>
                <a:gd name="connsiteX25" fmla="*/ 3175 w 331788"/>
                <a:gd name="connsiteY25" fmla="*/ 229385 h 328613"/>
                <a:gd name="connsiteX26" fmla="*/ 3175 w 331788"/>
                <a:gd name="connsiteY26" fmla="*/ 145621 h 328613"/>
                <a:gd name="connsiteX27" fmla="*/ 38473 w 331788"/>
                <a:gd name="connsiteY27" fmla="*/ 109538 h 328613"/>
                <a:gd name="connsiteX28" fmla="*/ 160734 w 331788"/>
                <a:gd name="connsiteY28" fmla="*/ 88900 h 328613"/>
                <a:gd name="connsiteX29" fmla="*/ 171053 w 331788"/>
                <a:gd name="connsiteY29" fmla="*/ 88900 h 328613"/>
                <a:gd name="connsiteX30" fmla="*/ 173633 w 331788"/>
                <a:gd name="connsiteY30" fmla="*/ 90195 h 328613"/>
                <a:gd name="connsiteX31" fmla="*/ 174923 w 331788"/>
                <a:gd name="connsiteY31" fmla="*/ 95375 h 328613"/>
                <a:gd name="connsiteX32" fmla="*/ 169763 w 331788"/>
                <a:gd name="connsiteY32" fmla="*/ 103146 h 328613"/>
                <a:gd name="connsiteX33" fmla="*/ 172343 w 331788"/>
                <a:gd name="connsiteY33" fmla="*/ 123867 h 328613"/>
                <a:gd name="connsiteX34" fmla="*/ 167184 w 331788"/>
                <a:gd name="connsiteY34" fmla="*/ 136818 h 328613"/>
                <a:gd name="connsiteX35" fmla="*/ 164604 w 331788"/>
                <a:gd name="connsiteY35" fmla="*/ 136818 h 328613"/>
                <a:gd name="connsiteX36" fmla="*/ 159444 w 331788"/>
                <a:gd name="connsiteY36" fmla="*/ 123867 h 328613"/>
                <a:gd name="connsiteX37" fmla="*/ 162024 w 331788"/>
                <a:gd name="connsiteY37" fmla="*/ 103146 h 328613"/>
                <a:gd name="connsiteX38" fmla="*/ 156865 w 331788"/>
                <a:gd name="connsiteY38" fmla="*/ 95375 h 328613"/>
                <a:gd name="connsiteX39" fmla="*/ 158155 w 331788"/>
                <a:gd name="connsiteY39" fmla="*/ 90195 h 328613"/>
                <a:gd name="connsiteX40" fmla="*/ 160734 w 331788"/>
                <a:gd name="connsiteY40" fmla="*/ 88900 h 328613"/>
                <a:gd name="connsiteX41" fmla="*/ 136182 w 331788"/>
                <a:gd name="connsiteY41" fmla="*/ 88900 h 328613"/>
                <a:gd name="connsiteX42" fmla="*/ 138766 w 331788"/>
                <a:gd name="connsiteY42" fmla="*/ 91502 h 328613"/>
                <a:gd name="connsiteX43" fmla="*/ 165893 w 331788"/>
                <a:gd name="connsiteY43" fmla="*/ 165652 h 328613"/>
                <a:gd name="connsiteX44" fmla="*/ 193021 w 331788"/>
                <a:gd name="connsiteY44" fmla="*/ 91502 h 328613"/>
                <a:gd name="connsiteX45" fmla="*/ 196897 w 331788"/>
                <a:gd name="connsiteY45" fmla="*/ 90201 h 328613"/>
                <a:gd name="connsiteX46" fmla="*/ 208523 w 331788"/>
                <a:gd name="connsiteY46" fmla="*/ 92802 h 328613"/>
                <a:gd name="connsiteX47" fmla="*/ 231775 w 331788"/>
                <a:gd name="connsiteY47" fmla="*/ 125325 h 328613"/>
                <a:gd name="connsiteX48" fmla="*/ 231775 w 331788"/>
                <a:gd name="connsiteY48" fmla="*/ 176059 h 328613"/>
                <a:gd name="connsiteX49" fmla="*/ 226608 w 331788"/>
                <a:gd name="connsiteY49" fmla="*/ 182563 h 328613"/>
                <a:gd name="connsiteX50" fmla="*/ 105179 w 331788"/>
                <a:gd name="connsiteY50" fmla="*/ 182563 h 328613"/>
                <a:gd name="connsiteX51" fmla="*/ 100012 w 331788"/>
                <a:gd name="connsiteY51" fmla="*/ 176059 h 328613"/>
                <a:gd name="connsiteX52" fmla="*/ 100012 w 331788"/>
                <a:gd name="connsiteY52" fmla="*/ 125325 h 328613"/>
                <a:gd name="connsiteX53" fmla="*/ 123264 w 331788"/>
                <a:gd name="connsiteY53" fmla="*/ 92802 h 328613"/>
                <a:gd name="connsiteX54" fmla="*/ 134890 w 331788"/>
                <a:gd name="connsiteY54" fmla="*/ 90201 h 328613"/>
                <a:gd name="connsiteX55" fmla="*/ 136182 w 331788"/>
                <a:gd name="connsiteY55" fmla="*/ 88900 h 328613"/>
                <a:gd name="connsiteX56" fmla="*/ 292100 w 331788"/>
                <a:gd name="connsiteY56" fmla="*/ 19050 h 328613"/>
                <a:gd name="connsiteX57" fmla="*/ 331788 w 331788"/>
                <a:gd name="connsiteY57" fmla="*/ 58738 h 328613"/>
                <a:gd name="connsiteX58" fmla="*/ 292100 w 331788"/>
                <a:gd name="connsiteY58" fmla="*/ 98426 h 328613"/>
                <a:gd name="connsiteX59" fmla="*/ 252412 w 331788"/>
                <a:gd name="connsiteY59" fmla="*/ 58738 h 328613"/>
                <a:gd name="connsiteX60" fmla="*/ 292100 w 331788"/>
                <a:gd name="connsiteY60" fmla="*/ 19050 h 328613"/>
                <a:gd name="connsiteX61" fmla="*/ 39688 w 331788"/>
                <a:gd name="connsiteY61" fmla="*/ 19050 h 328613"/>
                <a:gd name="connsiteX62" fmla="*/ 79376 w 331788"/>
                <a:gd name="connsiteY62" fmla="*/ 58738 h 328613"/>
                <a:gd name="connsiteX63" fmla="*/ 39688 w 331788"/>
                <a:gd name="connsiteY63" fmla="*/ 98426 h 328613"/>
                <a:gd name="connsiteX64" fmla="*/ 0 w 331788"/>
                <a:gd name="connsiteY64" fmla="*/ 58738 h 328613"/>
                <a:gd name="connsiteX65" fmla="*/ 39688 w 331788"/>
                <a:gd name="connsiteY65" fmla="*/ 19050 h 328613"/>
                <a:gd name="connsiteX66" fmla="*/ 165894 w 331788"/>
                <a:gd name="connsiteY66" fmla="*/ 0 h 328613"/>
                <a:gd name="connsiteX67" fmla="*/ 204788 w 331788"/>
                <a:gd name="connsiteY67" fmla="*/ 39688 h 328613"/>
                <a:gd name="connsiteX68" fmla="*/ 165894 w 331788"/>
                <a:gd name="connsiteY68" fmla="*/ 79376 h 328613"/>
                <a:gd name="connsiteX69" fmla="*/ 127000 w 331788"/>
                <a:gd name="connsiteY69" fmla="*/ 39688 h 328613"/>
                <a:gd name="connsiteX70" fmla="*/ 165894 w 331788"/>
                <a:gd name="connsiteY70" fmla="*/ 0 h 32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31788" h="328613">
                  <a:moveTo>
                    <a:pt x="292147" y="109538"/>
                  </a:moveTo>
                  <a:cubicBezTo>
                    <a:pt x="311524" y="109538"/>
                    <a:pt x="327025" y="126291"/>
                    <a:pt x="327025" y="145621"/>
                  </a:cubicBezTo>
                  <a:cubicBezTo>
                    <a:pt x="327025" y="145621"/>
                    <a:pt x="327025" y="145621"/>
                    <a:pt x="327025" y="229385"/>
                  </a:cubicBezTo>
                  <a:cubicBezTo>
                    <a:pt x="327025" y="248715"/>
                    <a:pt x="311524" y="264179"/>
                    <a:pt x="293438" y="264179"/>
                  </a:cubicBezTo>
                  <a:cubicBezTo>
                    <a:pt x="293438" y="264179"/>
                    <a:pt x="293438" y="264179"/>
                    <a:pt x="252101" y="264179"/>
                  </a:cubicBezTo>
                  <a:cubicBezTo>
                    <a:pt x="252101" y="264179"/>
                    <a:pt x="252101" y="264179"/>
                    <a:pt x="252101" y="319593"/>
                  </a:cubicBezTo>
                  <a:cubicBezTo>
                    <a:pt x="252101" y="324747"/>
                    <a:pt x="248226" y="328613"/>
                    <a:pt x="243059" y="328613"/>
                  </a:cubicBezTo>
                  <a:cubicBezTo>
                    <a:pt x="243059" y="328613"/>
                    <a:pt x="243059" y="328613"/>
                    <a:pt x="205596" y="328613"/>
                  </a:cubicBezTo>
                  <a:cubicBezTo>
                    <a:pt x="199138" y="328613"/>
                    <a:pt x="195262" y="324747"/>
                    <a:pt x="195262" y="319593"/>
                  </a:cubicBezTo>
                  <a:cubicBezTo>
                    <a:pt x="195262" y="319593"/>
                    <a:pt x="195262" y="319593"/>
                    <a:pt x="195262" y="235829"/>
                  </a:cubicBezTo>
                  <a:cubicBezTo>
                    <a:pt x="195262" y="220364"/>
                    <a:pt x="208180" y="207478"/>
                    <a:pt x="224973" y="207478"/>
                  </a:cubicBezTo>
                  <a:cubicBezTo>
                    <a:pt x="224973" y="207478"/>
                    <a:pt x="224973" y="207478"/>
                    <a:pt x="255976" y="207478"/>
                  </a:cubicBezTo>
                  <a:cubicBezTo>
                    <a:pt x="255976" y="207478"/>
                    <a:pt x="255976" y="207478"/>
                    <a:pt x="255976" y="145621"/>
                  </a:cubicBezTo>
                  <a:cubicBezTo>
                    <a:pt x="255976" y="126291"/>
                    <a:pt x="271478" y="109538"/>
                    <a:pt x="292147" y="109538"/>
                  </a:cubicBezTo>
                  <a:close/>
                  <a:moveTo>
                    <a:pt x="38473" y="109538"/>
                  </a:moveTo>
                  <a:cubicBezTo>
                    <a:pt x="59391" y="109538"/>
                    <a:pt x="75079" y="126291"/>
                    <a:pt x="75079" y="145621"/>
                  </a:cubicBezTo>
                  <a:cubicBezTo>
                    <a:pt x="75079" y="145621"/>
                    <a:pt x="75079" y="145621"/>
                    <a:pt x="75079" y="207478"/>
                  </a:cubicBezTo>
                  <a:cubicBezTo>
                    <a:pt x="75079" y="207478"/>
                    <a:pt x="75079" y="207478"/>
                    <a:pt x="106456" y="207478"/>
                  </a:cubicBezTo>
                  <a:cubicBezTo>
                    <a:pt x="123451" y="207478"/>
                    <a:pt x="136525" y="220364"/>
                    <a:pt x="136525" y="235829"/>
                  </a:cubicBezTo>
                  <a:cubicBezTo>
                    <a:pt x="136525" y="235829"/>
                    <a:pt x="136525" y="235829"/>
                    <a:pt x="136525" y="319593"/>
                  </a:cubicBezTo>
                  <a:cubicBezTo>
                    <a:pt x="136525" y="324747"/>
                    <a:pt x="132603" y="328613"/>
                    <a:pt x="126066" y="328613"/>
                  </a:cubicBezTo>
                  <a:cubicBezTo>
                    <a:pt x="126066" y="328613"/>
                    <a:pt x="126066" y="328613"/>
                    <a:pt x="88153" y="328613"/>
                  </a:cubicBezTo>
                  <a:cubicBezTo>
                    <a:pt x="82923" y="328613"/>
                    <a:pt x="79001" y="324747"/>
                    <a:pt x="79001" y="319593"/>
                  </a:cubicBezTo>
                  <a:cubicBezTo>
                    <a:pt x="79001" y="319593"/>
                    <a:pt x="79001" y="319593"/>
                    <a:pt x="79001" y="264179"/>
                  </a:cubicBezTo>
                  <a:cubicBezTo>
                    <a:pt x="79001" y="264179"/>
                    <a:pt x="79001" y="264179"/>
                    <a:pt x="37166" y="264179"/>
                  </a:cubicBezTo>
                  <a:cubicBezTo>
                    <a:pt x="18863" y="264179"/>
                    <a:pt x="3175" y="248715"/>
                    <a:pt x="3175" y="229385"/>
                  </a:cubicBezTo>
                  <a:cubicBezTo>
                    <a:pt x="3175" y="229385"/>
                    <a:pt x="3175" y="229385"/>
                    <a:pt x="3175" y="145621"/>
                  </a:cubicBezTo>
                  <a:cubicBezTo>
                    <a:pt x="3175" y="126291"/>
                    <a:pt x="18863" y="109538"/>
                    <a:pt x="38473" y="109538"/>
                  </a:cubicBezTo>
                  <a:close/>
                  <a:moveTo>
                    <a:pt x="160734" y="88900"/>
                  </a:moveTo>
                  <a:cubicBezTo>
                    <a:pt x="160734" y="88900"/>
                    <a:pt x="160734" y="88900"/>
                    <a:pt x="171053" y="88900"/>
                  </a:cubicBezTo>
                  <a:cubicBezTo>
                    <a:pt x="172343" y="88900"/>
                    <a:pt x="173633" y="90195"/>
                    <a:pt x="173633" y="90195"/>
                  </a:cubicBezTo>
                  <a:cubicBezTo>
                    <a:pt x="174923" y="92785"/>
                    <a:pt x="176213" y="94080"/>
                    <a:pt x="174923" y="95375"/>
                  </a:cubicBezTo>
                  <a:cubicBezTo>
                    <a:pt x="174923" y="95375"/>
                    <a:pt x="174923" y="95375"/>
                    <a:pt x="169763" y="103146"/>
                  </a:cubicBezTo>
                  <a:cubicBezTo>
                    <a:pt x="169763" y="103146"/>
                    <a:pt x="169763" y="103146"/>
                    <a:pt x="172343" y="123867"/>
                  </a:cubicBezTo>
                  <a:cubicBezTo>
                    <a:pt x="172343" y="123867"/>
                    <a:pt x="172343" y="123867"/>
                    <a:pt x="167184" y="136818"/>
                  </a:cubicBezTo>
                  <a:cubicBezTo>
                    <a:pt x="167184" y="138113"/>
                    <a:pt x="164604" y="138113"/>
                    <a:pt x="164604" y="136818"/>
                  </a:cubicBezTo>
                  <a:cubicBezTo>
                    <a:pt x="164604" y="136818"/>
                    <a:pt x="164604" y="136818"/>
                    <a:pt x="159444" y="123867"/>
                  </a:cubicBezTo>
                  <a:cubicBezTo>
                    <a:pt x="159444" y="123867"/>
                    <a:pt x="159444" y="123867"/>
                    <a:pt x="162024" y="103146"/>
                  </a:cubicBezTo>
                  <a:cubicBezTo>
                    <a:pt x="162024" y="103146"/>
                    <a:pt x="162024" y="103146"/>
                    <a:pt x="156865" y="95375"/>
                  </a:cubicBezTo>
                  <a:cubicBezTo>
                    <a:pt x="155575" y="94080"/>
                    <a:pt x="156865" y="92785"/>
                    <a:pt x="158155" y="90195"/>
                  </a:cubicBezTo>
                  <a:cubicBezTo>
                    <a:pt x="158155" y="90195"/>
                    <a:pt x="159444" y="88900"/>
                    <a:pt x="160734" y="88900"/>
                  </a:cubicBezTo>
                  <a:close/>
                  <a:moveTo>
                    <a:pt x="136182" y="88900"/>
                  </a:moveTo>
                  <a:cubicBezTo>
                    <a:pt x="137474" y="88900"/>
                    <a:pt x="138766" y="90201"/>
                    <a:pt x="138766" y="91502"/>
                  </a:cubicBezTo>
                  <a:cubicBezTo>
                    <a:pt x="138766" y="91502"/>
                    <a:pt x="138766" y="91502"/>
                    <a:pt x="165893" y="165652"/>
                  </a:cubicBezTo>
                  <a:cubicBezTo>
                    <a:pt x="165893" y="165652"/>
                    <a:pt x="165893" y="165652"/>
                    <a:pt x="193021" y="91502"/>
                  </a:cubicBezTo>
                  <a:cubicBezTo>
                    <a:pt x="193021" y="90201"/>
                    <a:pt x="195605" y="88900"/>
                    <a:pt x="196897" y="90201"/>
                  </a:cubicBezTo>
                  <a:cubicBezTo>
                    <a:pt x="196897" y="90201"/>
                    <a:pt x="196897" y="90201"/>
                    <a:pt x="208523" y="92802"/>
                  </a:cubicBezTo>
                  <a:cubicBezTo>
                    <a:pt x="222733" y="98006"/>
                    <a:pt x="231775" y="111015"/>
                    <a:pt x="231775" y="125325"/>
                  </a:cubicBezTo>
                  <a:cubicBezTo>
                    <a:pt x="231775" y="125325"/>
                    <a:pt x="231775" y="125325"/>
                    <a:pt x="231775" y="176059"/>
                  </a:cubicBezTo>
                  <a:cubicBezTo>
                    <a:pt x="231775" y="179961"/>
                    <a:pt x="229192" y="182563"/>
                    <a:pt x="226608" y="182563"/>
                  </a:cubicBezTo>
                  <a:cubicBezTo>
                    <a:pt x="226608" y="182563"/>
                    <a:pt x="226608" y="182563"/>
                    <a:pt x="105179" y="182563"/>
                  </a:cubicBezTo>
                  <a:cubicBezTo>
                    <a:pt x="102595" y="182563"/>
                    <a:pt x="100012" y="179961"/>
                    <a:pt x="100012" y="176059"/>
                  </a:cubicBezTo>
                  <a:cubicBezTo>
                    <a:pt x="100012" y="176059"/>
                    <a:pt x="100012" y="176059"/>
                    <a:pt x="100012" y="125325"/>
                  </a:cubicBezTo>
                  <a:cubicBezTo>
                    <a:pt x="100012" y="111015"/>
                    <a:pt x="109054" y="98006"/>
                    <a:pt x="123264" y="92802"/>
                  </a:cubicBezTo>
                  <a:cubicBezTo>
                    <a:pt x="123264" y="92802"/>
                    <a:pt x="123264" y="92802"/>
                    <a:pt x="134890" y="90201"/>
                  </a:cubicBezTo>
                  <a:cubicBezTo>
                    <a:pt x="134890" y="88900"/>
                    <a:pt x="134890" y="88900"/>
                    <a:pt x="136182" y="88900"/>
                  </a:cubicBezTo>
                  <a:close/>
                  <a:moveTo>
                    <a:pt x="292100" y="19050"/>
                  </a:moveTo>
                  <a:cubicBezTo>
                    <a:pt x="314019" y="19050"/>
                    <a:pt x="331788" y="36819"/>
                    <a:pt x="331788" y="58738"/>
                  </a:cubicBezTo>
                  <a:cubicBezTo>
                    <a:pt x="331788" y="80657"/>
                    <a:pt x="314019" y="98426"/>
                    <a:pt x="292100" y="98426"/>
                  </a:cubicBezTo>
                  <a:cubicBezTo>
                    <a:pt x="270181" y="98426"/>
                    <a:pt x="252412" y="80657"/>
                    <a:pt x="252412" y="58738"/>
                  </a:cubicBezTo>
                  <a:cubicBezTo>
                    <a:pt x="252412" y="36819"/>
                    <a:pt x="270181" y="19050"/>
                    <a:pt x="292100" y="19050"/>
                  </a:cubicBezTo>
                  <a:close/>
                  <a:moveTo>
                    <a:pt x="39688" y="19050"/>
                  </a:moveTo>
                  <a:cubicBezTo>
                    <a:pt x="61607" y="19050"/>
                    <a:pt x="79376" y="36819"/>
                    <a:pt x="79376" y="58738"/>
                  </a:cubicBezTo>
                  <a:cubicBezTo>
                    <a:pt x="79376" y="80657"/>
                    <a:pt x="61607" y="98426"/>
                    <a:pt x="39688" y="98426"/>
                  </a:cubicBezTo>
                  <a:cubicBezTo>
                    <a:pt x="17769" y="98426"/>
                    <a:pt x="0" y="80657"/>
                    <a:pt x="0" y="58738"/>
                  </a:cubicBezTo>
                  <a:cubicBezTo>
                    <a:pt x="0" y="36819"/>
                    <a:pt x="17769" y="19050"/>
                    <a:pt x="39688" y="19050"/>
                  </a:cubicBezTo>
                  <a:close/>
                  <a:moveTo>
                    <a:pt x="165894" y="0"/>
                  </a:moveTo>
                  <a:cubicBezTo>
                    <a:pt x="187375" y="0"/>
                    <a:pt x="204788" y="17769"/>
                    <a:pt x="204788" y="39688"/>
                  </a:cubicBezTo>
                  <a:cubicBezTo>
                    <a:pt x="204788" y="61607"/>
                    <a:pt x="187375" y="79376"/>
                    <a:pt x="165894" y="79376"/>
                  </a:cubicBezTo>
                  <a:cubicBezTo>
                    <a:pt x="144413" y="79376"/>
                    <a:pt x="127000" y="61607"/>
                    <a:pt x="127000" y="39688"/>
                  </a:cubicBezTo>
                  <a:cubicBezTo>
                    <a:pt x="127000" y="17769"/>
                    <a:pt x="144413" y="0"/>
                    <a:pt x="1658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p14="http://schemas.microsoft.com/office/powerpoint/2010/main" xmlns:lc="http://schemas.openxmlformats.org/drawingml/2006/lockedCanvas" xmlns:a16="http://schemas.microsoft.com/office/drawing/2014/main" xmlns:a14="http://schemas.microsoft.com/office/drawing/2010/main" xmlns="" cap="flat" w="254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7BEF9847-6089-4DA5-9C35-AC289CFCC489}"/>
              </a:ext>
            </a:extLst>
          </p:cNvPr>
          <p:cNvGrpSpPr/>
          <p:nvPr/>
        </p:nvGrpSpPr>
        <p:grpSpPr>
          <a:xfrm>
            <a:off x="2868265" y="2303475"/>
            <a:ext cx="367393" cy="367393"/>
            <a:chOff x="1363763" y="1653267"/>
            <a:chExt cx="489858" cy="489858"/>
          </a:xfrm>
        </p:grpSpPr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CBBE92B4-5F93-427E-83FA-52A7C5AFCF13}"/>
                </a:ext>
              </a:extLst>
            </p:cNvPr>
            <p:cNvSpPr/>
            <p:nvPr/>
          </p:nvSpPr>
          <p:spPr>
            <a:xfrm>
              <a:off x="1363763" y="1653267"/>
              <a:ext cx="489858" cy="489858"/>
            </a:xfrm>
            <a:prstGeom prst="ellipse">
              <a:avLst/>
            </a:prstGeom>
            <a:solidFill>
              <a:srgbClr val="0B3E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AAD34473-4E6D-436A-B9DD-58F9F89B3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8705" y="1804342"/>
              <a:ext cx="179973" cy="179973"/>
            </a:xfrm>
            <a:custGeom>
              <a:avLst/>
              <a:gdLst>
                <a:gd name="connsiteX0" fmla="*/ 221853 w 338138"/>
                <a:gd name="connsiteY0" fmla="*/ 169862 h 338138"/>
                <a:gd name="connsiteX1" fmla="*/ 243284 w 338138"/>
                <a:gd name="connsiteY1" fmla="*/ 169862 h 338138"/>
                <a:gd name="connsiteX2" fmla="*/ 254000 w 338138"/>
                <a:gd name="connsiteY2" fmla="*/ 180379 h 338138"/>
                <a:gd name="connsiteX3" fmla="*/ 254000 w 338138"/>
                <a:gd name="connsiteY3" fmla="*/ 243483 h 338138"/>
                <a:gd name="connsiteX4" fmla="*/ 243284 w 338138"/>
                <a:gd name="connsiteY4" fmla="*/ 254000 h 338138"/>
                <a:gd name="connsiteX5" fmla="*/ 221853 w 338138"/>
                <a:gd name="connsiteY5" fmla="*/ 254000 h 338138"/>
                <a:gd name="connsiteX6" fmla="*/ 211137 w 338138"/>
                <a:gd name="connsiteY6" fmla="*/ 243483 h 338138"/>
                <a:gd name="connsiteX7" fmla="*/ 211137 w 338138"/>
                <a:gd name="connsiteY7" fmla="*/ 180379 h 338138"/>
                <a:gd name="connsiteX8" fmla="*/ 221853 w 338138"/>
                <a:gd name="connsiteY8" fmla="*/ 169862 h 338138"/>
                <a:gd name="connsiteX9" fmla="*/ 94853 w 338138"/>
                <a:gd name="connsiteY9" fmla="*/ 127000 h 338138"/>
                <a:gd name="connsiteX10" fmla="*/ 116284 w 338138"/>
                <a:gd name="connsiteY10" fmla="*/ 127000 h 338138"/>
                <a:gd name="connsiteX11" fmla="*/ 127000 w 338138"/>
                <a:gd name="connsiteY11" fmla="*/ 137583 h 338138"/>
                <a:gd name="connsiteX12" fmla="*/ 127000 w 338138"/>
                <a:gd name="connsiteY12" fmla="*/ 243417 h 338138"/>
                <a:gd name="connsiteX13" fmla="*/ 116284 w 338138"/>
                <a:gd name="connsiteY13" fmla="*/ 254000 h 338138"/>
                <a:gd name="connsiteX14" fmla="*/ 94853 w 338138"/>
                <a:gd name="connsiteY14" fmla="*/ 254000 h 338138"/>
                <a:gd name="connsiteX15" fmla="*/ 84137 w 338138"/>
                <a:gd name="connsiteY15" fmla="*/ 243417 h 338138"/>
                <a:gd name="connsiteX16" fmla="*/ 84137 w 338138"/>
                <a:gd name="connsiteY16" fmla="*/ 137583 h 338138"/>
                <a:gd name="connsiteX17" fmla="*/ 94853 w 338138"/>
                <a:gd name="connsiteY17" fmla="*/ 127000 h 338138"/>
                <a:gd name="connsiteX18" fmla="*/ 285353 w 338138"/>
                <a:gd name="connsiteY18" fmla="*/ 85725 h 338138"/>
                <a:gd name="connsiteX19" fmla="*/ 306784 w 338138"/>
                <a:gd name="connsiteY19" fmla="*/ 85725 h 338138"/>
                <a:gd name="connsiteX20" fmla="*/ 317500 w 338138"/>
                <a:gd name="connsiteY20" fmla="*/ 96242 h 338138"/>
                <a:gd name="connsiteX21" fmla="*/ 317500 w 338138"/>
                <a:gd name="connsiteY21" fmla="*/ 243483 h 338138"/>
                <a:gd name="connsiteX22" fmla="*/ 306784 w 338138"/>
                <a:gd name="connsiteY22" fmla="*/ 254000 h 338138"/>
                <a:gd name="connsiteX23" fmla="*/ 285353 w 338138"/>
                <a:gd name="connsiteY23" fmla="*/ 254000 h 338138"/>
                <a:gd name="connsiteX24" fmla="*/ 274637 w 338138"/>
                <a:gd name="connsiteY24" fmla="*/ 243483 h 338138"/>
                <a:gd name="connsiteX25" fmla="*/ 274637 w 338138"/>
                <a:gd name="connsiteY25" fmla="*/ 96242 h 338138"/>
                <a:gd name="connsiteX26" fmla="*/ 285353 w 338138"/>
                <a:gd name="connsiteY26" fmla="*/ 85725 h 338138"/>
                <a:gd name="connsiteX27" fmla="*/ 158353 w 338138"/>
                <a:gd name="connsiteY27" fmla="*/ 42862 h 338138"/>
                <a:gd name="connsiteX28" fmla="*/ 179784 w 338138"/>
                <a:gd name="connsiteY28" fmla="*/ 42862 h 338138"/>
                <a:gd name="connsiteX29" fmla="*/ 190500 w 338138"/>
                <a:gd name="connsiteY29" fmla="*/ 53419 h 338138"/>
                <a:gd name="connsiteX30" fmla="*/ 190500 w 338138"/>
                <a:gd name="connsiteY30" fmla="*/ 243443 h 338138"/>
                <a:gd name="connsiteX31" fmla="*/ 179784 w 338138"/>
                <a:gd name="connsiteY31" fmla="*/ 254000 h 338138"/>
                <a:gd name="connsiteX32" fmla="*/ 158353 w 338138"/>
                <a:gd name="connsiteY32" fmla="*/ 254000 h 338138"/>
                <a:gd name="connsiteX33" fmla="*/ 147637 w 338138"/>
                <a:gd name="connsiteY33" fmla="*/ 243443 h 338138"/>
                <a:gd name="connsiteX34" fmla="*/ 147637 w 338138"/>
                <a:gd name="connsiteY34" fmla="*/ 53419 h 338138"/>
                <a:gd name="connsiteX35" fmla="*/ 158353 w 338138"/>
                <a:gd name="connsiteY35" fmla="*/ 42862 h 338138"/>
                <a:gd name="connsiteX36" fmla="*/ 0 w 338138"/>
                <a:gd name="connsiteY36" fmla="*/ 0 h 338138"/>
                <a:gd name="connsiteX37" fmla="*/ 42267 w 338138"/>
                <a:gd name="connsiteY37" fmla="*/ 0 h 338138"/>
                <a:gd name="connsiteX38" fmla="*/ 42267 w 338138"/>
                <a:gd name="connsiteY38" fmla="*/ 295871 h 338138"/>
                <a:gd name="connsiteX39" fmla="*/ 338138 w 338138"/>
                <a:gd name="connsiteY39" fmla="*/ 295871 h 338138"/>
                <a:gd name="connsiteX40" fmla="*/ 338138 w 338138"/>
                <a:gd name="connsiteY40" fmla="*/ 338138 h 338138"/>
                <a:gd name="connsiteX41" fmla="*/ 21133 w 338138"/>
                <a:gd name="connsiteY41" fmla="*/ 338138 h 338138"/>
                <a:gd name="connsiteX42" fmla="*/ 0 w 338138"/>
                <a:gd name="connsiteY42" fmla="*/ 317005 h 338138"/>
                <a:gd name="connsiteX43" fmla="*/ 0 w 338138"/>
                <a:gd name="connsiteY43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38138" h="338138">
                  <a:moveTo>
                    <a:pt x="221853" y="169862"/>
                  </a:moveTo>
                  <a:cubicBezTo>
                    <a:pt x="221853" y="169862"/>
                    <a:pt x="221853" y="169862"/>
                    <a:pt x="243284" y="169862"/>
                  </a:cubicBezTo>
                  <a:cubicBezTo>
                    <a:pt x="248642" y="169862"/>
                    <a:pt x="254000" y="175121"/>
                    <a:pt x="254000" y="180379"/>
                  </a:cubicBezTo>
                  <a:cubicBezTo>
                    <a:pt x="254000" y="180379"/>
                    <a:pt x="254000" y="180379"/>
                    <a:pt x="254000" y="243483"/>
                  </a:cubicBezTo>
                  <a:cubicBezTo>
                    <a:pt x="254000" y="248742"/>
                    <a:pt x="248642" y="254000"/>
                    <a:pt x="243284" y="254000"/>
                  </a:cubicBezTo>
                  <a:cubicBezTo>
                    <a:pt x="243284" y="254000"/>
                    <a:pt x="243284" y="254000"/>
                    <a:pt x="221853" y="254000"/>
                  </a:cubicBezTo>
                  <a:cubicBezTo>
                    <a:pt x="216495" y="254000"/>
                    <a:pt x="211137" y="248742"/>
                    <a:pt x="211137" y="243483"/>
                  </a:cubicBezTo>
                  <a:cubicBezTo>
                    <a:pt x="211137" y="243483"/>
                    <a:pt x="211137" y="243483"/>
                    <a:pt x="211137" y="180379"/>
                  </a:cubicBezTo>
                  <a:cubicBezTo>
                    <a:pt x="211137" y="175121"/>
                    <a:pt x="216495" y="169862"/>
                    <a:pt x="221853" y="169862"/>
                  </a:cubicBezTo>
                  <a:close/>
                  <a:moveTo>
                    <a:pt x="94853" y="127000"/>
                  </a:moveTo>
                  <a:cubicBezTo>
                    <a:pt x="94853" y="127000"/>
                    <a:pt x="94853" y="127000"/>
                    <a:pt x="116284" y="127000"/>
                  </a:cubicBezTo>
                  <a:cubicBezTo>
                    <a:pt x="121642" y="127000"/>
                    <a:pt x="127000" y="132292"/>
                    <a:pt x="127000" y="137583"/>
                  </a:cubicBezTo>
                  <a:cubicBezTo>
                    <a:pt x="127000" y="137583"/>
                    <a:pt x="127000" y="137583"/>
                    <a:pt x="127000" y="243417"/>
                  </a:cubicBezTo>
                  <a:cubicBezTo>
                    <a:pt x="127000" y="248708"/>
                    <a:pt x="121642" y="254000"/>
                    <a:pt x="116284" y="254000"/>
                  </a:cubicBezTo>
                  <a:cubicBezTo>
                    <a:pt x="116284" y="254000"/>
                    <a:pt x="116284" y="254000"/>
                    <a:pt x="94853" y="254000"/>
                  </a:cubicBezTo>
                  <a:cubicBezTo>
                    <a:pt x="89495" y="254000"/>
                    <a:pt x="84137" y="248708"/>
                    <a:pt x="84137" y="243417"/>
                  </a:cubicBezTo>
                  <a:cubicBezTo>
                    <a:pt x="84137" y="243417"/>
                    <a:pt x="84137" y="243417"/>
                    <a:pt x="84137" y="137583"/>
                  </a:cubicBezTo>
                  <a:cubicBezTo>
                    <a:pt x="84137" y="132292"/>
                    <a:pt x="89495" y="127000"/>
                    <a:pt x="94853" y="127000"/>
                  </a:cubicBezTo>
                  <a:close/>
                  <a:moveTo>
                    <a:pt x="285353" y="85725"/>
                  </a:moveTo>
                  <a:cubicBezTo>
                    <a:pt x="285353" y="85725"/>
                    <a:pt x="285353" y="85725"/>
                    <a:pt x="306784" y="85725"/>
                  </a:cubicBezTo>
                  <a:cubicBezTo>
                    <a:pt x="312142" y="85725"/>
                    <a:pt x="317500" y="90984"/>
                    <a:pt x="317500" y="96242"/>
                  </a:cubicBezTo>
                  <a:cubicBezTo>
                    <a:pt x="317500" y="96242"/>
                    <a:pt x="317500" y="96242"/>
                    <a:pt x="317500" y="243483"/>
                  </a:cubicBezTo>
                  <a:cubicBezTo>
                    <a:pt x="317500" y="248742"/>
                    <a:pt x="312142" y="254000"/>
                    <a:pt x="306784" y="254000"/>
                  </a:cubicBezTo>
                  <a:cubicBezTo>
                    <a:pt x="306784" y="254000"/>
                    <a:pt x="306784" y="254000"/>
                    <a:pt x="285353" y="254000"/>
                  </a:cubicBezTo>
                  <a:cubicBezTo>
                    <a:pt x="279995" y="254000"/>
                    <a:pt x="274637" y="248742"/>
                    <a:pt x="274637" y="243483"/>
                  </a:cubicBezTo>
                  <a:cubicBezTo>
                    <a:pt x="274637" y="243483"/>
                    <a:pt x="274637" y="243483"/>
                    <a:pt x="274637" y="96242"/>
                  </a:cubicBezTo>
                  <a:cubicBezTo>
                    <a:pt x="274637" y="90984"/>
                    <a:pt x="279995" y="85725"/>
                    <a:pt x="285353" y="85725"/>
                  </a:cubicBezTo>
                  <a:close/>
                  <a:moveTo>
                    <a:pt x="158353" y="42862"/>
                  </a:moveTo>
                  <a:cubicBezTo>
                    <a:pt x="158353" y="42862"/>
                    <a:pt x="158353" y="42862"/>
                    <a:pt x="179784" y="42862"/>
                  </a:cubicBezTo>
                  <a:cubicBezTo>
                    <a:pt x="185142" y="42862"/>
                    <a:pt x="190500" y="48140"/>
                    <a:pt x="190500" y="53419"/>
                  </a:cubicBezTo>
                  <a:cubicBezTo>
                    <a:pt x="190500" y="53419"/>
                    <a:pt x="190500" y="53419"/>
                    <a:pt x="190500" y="243443"/>
                  </a:cubicBezTo>
                  <a:cubicBezTo>
                    <a:pt x="190500" y="248722"/>
                    <a:pt x="185142" y="254000"/>
                    <a:pt x="179784" y="254000"/>
                  </a:cubicBezTo>
                  <a:cubicBezTo>
                    <a:pt x="179784" y="254000"/>
                    <a:pt x="179784" y="254000"/>
                    <a:pt x="158353" y="254000"/>
                  </a:cubicBezTo>
                  <a:cubicBezTo>
                    <a:pt x="152995" y="254000"/>
                    <a:pt x="147637" y="248722"/>
                    <a:pt x="147637" y="243443"/>
                  </a:cubicBezTo>
                  <a:cubicBezTo>
                    <a:pt x="147637" y="243443"/>
                    <a:pt x="147637" y="243443"/>
                    <a:pt x="147637" y="53419"/>
                  </a:cubicBezTo>
                  <a:cubicBezTo>
                    <a:pt x="147637" y="48140"/>
                    <a:pt x="152995" y="42862"/>
                    <a:pt x="158353" y="42862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42267" y="0"/>
                  </a:cubicBezTo>
                  <a:cubicBezTo>
                    <a:pt x="42267" y="0"/>
                    <a:pt x="42267" y="0"/>
                    <a:pt x="42267" y="295871"/>
                  </a:cubicBezTo>
                  <a:lnTo>
                    <a:pt x="338138" y="295871"/>
                  </a:lnTo>
                  <a:cubicBezTo>
                    <a:pt x="338138" y="295871"/>
                    <a:pt x="338138" y="295871"/>
                    <a:pt x="338138" y="338138"/>
                  </a:cubicBezTo>
                  <a:cubicBezTo>
                    <a:pt x="338138" y="338138"/>
                    <a:pt x="338138" y="338138"/>
                    <a:pt x="21133" y="338138"/>
                  </a:cubicBezTo>
                  <a:cubicBezTo>
                    <a:pt x="9246" y="338138"/>
                    <a:pt x="0" y="328892"/>
                    <a:pt x="0" y="317005"/>
                  </a:cubicBezTo>
                  <a:cubicBezTo>
                    <a:pt x="0" y="317005"/>
                    <a:pt x="0" y="31700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1A1DF04E-BE62-4E94-A205-F921110305DD}"/>
              </a:ext>
            </a:extLst>
          </p:cNvPr>
          <p:cNvGrpSpPr/>
          <p:nvPr/>
        </p:nvGrpSpPr>
        <p:grpSpPr>
          <a:xfrm>
            <a:off x="2868265" y="3122474"/>
            <a:ext cx="367393" cy="367393"/>
            <a:chOff x="1363763" y="3392284"/>
            <a:chExt cx="489858" cy="489858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1B03DEF6-3ACE-41D3-BBE4-6210C9008B03}"/>
                </a:ext>
              </a:extLst>
            </p:cNvPr>
            <p:cNvSpPr/>
            <p:nvPr/>
          </p:nvSpPr>
          <p:spPr>
            <a:xfrm>
              <a:off x="1363763" y="3392284"/>
              <a:ext cx="489858" cy="489858"/>
            </a:xfrm>
            <a:prstGeom prst="ellipse">
              <a:avLst/>
            </a:prstGeom>
            <a:solidFill>
              <a:srgbClr val="0B3E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7FC1888F-1C25-4244-BD77-E54B5F949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0535" y="3528650"/>
              <a:ext cx="259868" cy="224200"/>
            </a:xfrm>
            <a:custGeom>
              <a:avLst/>
              <a:gdLst>
                <a:gd name="connsiteX0" fmla="*/ 19050 w 331788"/>
                <a:gd name="connsiteY0" fmla="*/ 213226 h 286251"/>
                <a:gd name="connsiteX1" fmla="*/ 151105 w 331788"/>
                <a:gd name="connsiteY1" fmla="*/ 213226 h 286251"/>
                <a:gd name="connsiteX2" fmla="*/ 151105 w 331788"/>
                <a:gd name="connsiteY2" fmla="*/ 278564 h 286251"/>
                <a:gd name="connsiteX3" fmla="*/ 152400 w 331788"/>
                <a:gd name="connsiteY3" fmla="*/ 286251 h 286251"/>
                <a:gd name="connsiteX4" fmla="*/ 25523 w 331788"/>
                <a:gd name="connsiteY4" fmla="*/ 286251 h 286251"/>
                <a:gd name="connsiteX5" fmla="*/ 19050 w 331788"/>
                <a:gd name="connsiteY5" fmla="*/ 278564 h 286251"/>
                <a:gd name="connsiteX6" fmla="*/ 19050 w 331788"/>
                <a:gd name="connsiteY6" fmla="*/ 213226 h 286251"/>
                <a:gd name="connsiteX7" fmla="*/ 185265 w 331788"/>
                <a:gd name="connsiteY7" fmla="*/ 165601 h 286251"/>
                <a:gd name="connsiteX8" fmla="*/ 308448 w 331788"/>
                <a:gd name="connsiteY8" fmla="*/ 165601 h 286251"/>
                <a:gd name="connsiteX9" fmla="*/ 313635 w 331788"/>
                <a:gd name="connsiteY9" fmla="*/ 165601 h 286251"/>
                <a:gd name="connsiteX10" fmla="*/ 331788 w 331788"/>
                <a:gd name="connsiteY10" fmla="*/ 187421 h 286251"/>
                <a:gd name="connsiteX11" fmla="*/ 331788 w 331788"/>
                <a:gd name="connsiteY11" fmla="*/ 278550 h 286251"/>
                <a:gd name="connsiteX12" fmla="*/ 324008 w 331788"/>
                <a:gd name="connsiteY12" fmla="*/ 286251 h 286251"/>
                <a:gd name="connsiteX13" fmla="*/ 169705 w 331788"/>
                <a:gd name="connsiteY13" fmla="*/ 286251 h 286251"/>
                <a:gd name="connsiteX14" fmla="*/ 161925 w 331788"/>
                <a:gd name="connsiteY14" fmla="*/ 278550 h 286251"/>
                <a:gd name="connsiteX15" fmla="*/ 161925 w 331788"/>
                <a:gd name="connsiteY15" fmla="*/ 187421 h 286251"/>
                <a:gd name="connsiteX16" fmla="*/ 168408 w 331788"/>
                <a:gd name="connsiteY16" fmla="*/ 173302 h 286251"/>
                <a:gd name="connsiteX17" fmla="*/ 174892 w 331788"/>
                <a:gd name="connsiteY17" fmla="*/ 166885 h 286251"/>
                <a:gd name="connsiteX18" fmla="*/ 185265 w 331788"/>
                <a:gd name="connsiteY18" fmla="*/ 165601 h 286251"/>
                <a:gd name="connsiteX19" fmla="*/ 59302 w 331788"/>
                <a:gd name="connsiteY19" fmla="*/ 117976 h 286251"/>
                <a:gd name="connsiteX20" fmla="*/ 78640 w 331788"/>
                <a:gd name="connsiteY20" fmla="*/ 117976 h 286251"/>
                <a:gd name="connsiteX21" fmla="*/ 86375 w 331788"/>
                <a:gd name="connsiteY21" fmla="*/ 123154 h 286251"/>
                <a:gd name="connsiteX22" fmla="*/ 94110 w 331788"/>
                <a:gd name="connsiteY22" fmla="*/ 160692 h 286251"/>
                <a:gd name="connsiteX23" fmla="*/ 95399 w 331788"/>
                <a:gd name="connsiteY23" fmla="*/ 165870 h 286251"/>
                <a:gd name="connsiteX24" fmla="*/ 96688 w 331788"/>
                <a:gd name="connsiteY24" fmla="*/ 169753 h 286251"/>
                <a:gd name="connsiteX25" fmla="*/ 96688 w 331788"/>
                <a:gd name="connsiteY25" fmla="*/ 172342 h 286251"/>
                <a:gd name="connsiteX26" fmla="*/ 103134 w 331788"/>
                <a:gd name="connsiteY26" fmla="*/ 172342 h 286251"/>
                <a:gd name="connsiteX27" fmla="*/ 103134 w 331788"/>
                <a:gd name="connsiteY27" fmla="*/ 165870 h 286251"/>
                <a:gd name="connsiteX28" fmla="*/ 103134 w 331788"/>
                <a:gd name="connsiteY28" fmla="*/ 164576 h 286251"/>
                <a:gd name="connsiteX29" fmla="*/ 104424 w 331788"/>
                <a:gd name="connsiteY29" fmla="*/ 160692 h 286251"/>
                <a:gd name="connsiteX30" fmla="*/ 112159 w 331788"/>
                <a:gd name="connsiteY30" fmla="*/ 134804 h 286251"/>
                <a:gd name="connsiteX31" fmla="*/ 107002 w 331788"/>
                <a:gd name="connsiteY31" fmla="*/ 121859 h 286251"/>
                <a:gd name="connsiteX32" fmla="*/ 109580 w 331788"/>
                <a:gd name="connsiteY32" fmla="*/ 117976 h 286251"/>
                <a:gd name="connsiteX33" fmla="*/ 121183 w 331788"/>
                <a:gd name="connsiteY33" fmla="*/ 117976 h 286251"/>
                <a:gd name="connsiteX34" fmla="*/ 125050 w 331788"/>
                <a:gd name="connsiteY34" fmla="*/ 121859 h 286251"/>
                <a:gd name="connsiteX35" fmla="*/ 118605 w 331788"/>
                <a:gd name="connsiteY35" fmla="*/ 134804 h 286251"/>
                <a:gd name="connsiteX36" fmla="*/ 126340 w 331788"/>
                <a:gd name="connsiteY36" fmla="*/ 160692 h 286251"/>
                <a:gd name="connsiteX37" fmla="*/ 126340 w 331788"/>
                <a:gd name="connsiteY37" fmla="*/ 165870 h 286251"/>
                <a:gd name="connsiteX38" fmla="*/ 127629 w 331788"/>
                <a:gd name="connsiteY38" fmla="*/ 165870 h 286251"/>
                <a:gd name="connsiteX39" fmla="*/ 127629 w 331788"/>
                <a:gd name="connsiteY39" fmla="*/ 172342 h 286251"/>
                <a:gd name="connsiteX40" fmla="*/ 134075 w 331788"/>
                <a:gd name="connsiteY40" fmla="*/ 172342 h 286251"/>
                <a:gd name="connsiteX41" fmla="*/ 134075 w 331788"/>
                <a:gd name="connsiteY41" fmla="*/ 169753 h 286251"/>
                <a:gd name="connsiteX42" fmla="*/ 135364 w 331788"/>
                <a:gd name="connsiteY42" fmla="*/ 165870 h 286251"/>
                <a:gd name="connsiteX43" fmla="*/ 136653 w 331788"/>
                <a:gd name="connsiteY43" fmla="*/ 160692 h 286251"/>
                <a:gd name="connsiteX44" fmla="*/ 144388 w 331788"/>
                <a:gd name="connsiteY44" fmla="*/ 123154 h 286251"/>
                <a:gd name="connsiteX45" fmla="*/ 152123 w 331788"/>
                <a:gd name="connsiteY45" fmla="*/ 117976 h 286251"/>
                <a:gd name="connsiteX46" fmla="*/ 171461 w 331788"/>
                <a:gd name="connsiteY46" fmla="*/ 117976 h 286251"/>
                <a:gd name="connsiteX47" fmla="*/ 192088 w 331788"/>
                <a:gd name="connsiteY47" fmla="*/ 138687 h 286251"/>
                <a:gd name="connsiteX48" fmla="*/ 192088 w 331788"/>
                <a:gd name="connsiteY48" fmla="*/ 152926 h 286251"/>
                <a:gd name="connsiteX49" fmla="*/ 184353 w 331788"/>
                <a:gd name="connsiteY49" fmla="*/ 152926 h 286251"/>
                <a:gd name="connsiteX50" fmla="*/ 163726 w 331788"/>
                <a:gd name="connsiteY50" fmla="*/ 160692 h 286251"/>
                <a:gd name="connsiteX51" fmla="*/ 158569 w 331788"/>
                <a:gd name="connsiteY51" fmla="*/ 165870 h 286251"/>
                <a:gd name="connsiteX52" fmla="*/ 154702 w 331788"/>
                <a:gd name="connsiteY52" fmla="*/ 172342 h 286251"/>
                <a:gd name="connsiteX53" fmla="*/ 150834 w 331788"/>
                <a:gd name="connsiteY53" fmla="*/ 186581 h 286251"/>
                <a:gd name="connsiteX54" fmla="*/ 150834 w 331788"/>
                <a:gd name="connsiteY54" fmla="*/ 202114 h 286251"/>
                <a:gd name="connsiteX55" fmla="*/ 10313 w 331788"/>
                <a:gd name="connsiteY55" fmla="*/ 202114 h 286251"/>
                <a:gd name="connsiteX56" fmla="*/ 0 w 331788"/>
                <a:gd name="connsiteY56" fmla="*/ 190464 h 286251"/>
                <a:gd name="connsiteX57" fmla="*/ 0 w 331788"/>
                <a:gd name="connsiteY57" fmla="*/ 182698 h 286251"/>
                <a:gd name="connsiteX58" fmla="*/ 10313 w 331788"/>
                <a:gd name="connsiteY58" fmla="*/ 172342 h 286251"/>
                <a:gd name="connsiteX59" fmla="*/ 38675 w 331788"/>
                <a:gd name="connsiteY59" fmla="*/ 172342 h 286251"/>
                <a:gd name="connsiteX60" fmla="*/ 38675 w 331788"/>
                <a:gd name="connsiteY60" fmla="*/ 138687 h 286251"/>
                <a:gd name="connsiteX61" fmla="*/ 59302 w 331788"/>
                <a:gd name="connsiteY61" fmla="*/ 117976 h 286251"/>
                <a:gd name="connsiteX62" fmla="*/ 206838 w 331788"/>
                <a:gd name="connsiteY62" fmla="*/ 33838 h 286251"/>
                <a:gd name="connsiteX63" fmla="*/ 208124 w 331788"/>
                <a:gd name="connsiteY63" fmla="*/ 33838 h 286251"/>
                <a:gd name="connsiteX64" fmla="*/ 278858 w 331788"/>
                <a:gd name="connsiteY64" fmla="*/ 48038 h 286251"/>
                <a:gd name="connsiteX65" fmla="*/ 296863 w 331788"/>
                <a:gd name="connsiteY65" fmla="*/ 69984 h 286251"/>
                <a:gd name="connsiteX66" fmla="*/ 296863 w 331788"/>
                <a:gd name="connsiteY66" fmla="*/ 99676 h 286251"/>
                <a:gd name="connsiteX67" fmla="*/ 246706 w 331788"/>
                <a:gd name="connsiteY67" fmla="*/ 151313 h 286251"/>
                <a:gd name="connsiteX68" fmla="*/ 195263 w 331788"/>
                <a:gd name="connsiteY68" fmla="*/ 99676 h 286251"/>
                <a:gd name="connsiteX69" fmla="*/ 195263 w 331788"/>
                <a:gd name="connsiteY69" fmla="*/ 45456 h 286251"/>
                <a:gd name="connsiteX70" fmla="*/ 206838 w 331788"/>
                <a:gd name="connsiteY70" fmla="*/ 33838 h 286251"/>
                <a:gd name="connsiteX71" fmla="*/ 150465 w 331788"/>
                <a:gd name="connsiteY71" fmla="*/ 198 h 286251"/>
                <a:gd name="connsiteX72" fmla="*/ 163513 w 331788"/>
                <a:gd name="connsiteY72" fmla="*/ 10479 h 286251"/>
                <a:gd name="connsiteX73" fmla="*/ 163513 w 331788"/>
                <a:gd name="connsiteY73" fmla="*/ 60599 h 286251"/>
                <a:gd name="connsiteX74" fmla="*/ 116540 w 331788"/>
                <a:gd name="connsiteY74" fmla="*/ 106863 h 286251"/>
                <a:gd name="connsiteX75" fmla="*/ 68263 w 331788"/>
                <a:gd name="connsiteY75" fmla="*/ 60599 h 286251"/>
                <a:gd name="connsiteX76" fmla="*/ 68263 w 331788"/>
                <a:gd name="connsiteY76" fmla="*/ 33611 h 286251"/>
                <a:gd name="connsiteX77" fmla="*/ 85225 w 331788"/>
                <a:gd name="connsiteY77" fmla="*/ 13049 h 286251"/>
                <a:gd name="connsiteX78" fmla="*/ 150465 w 331788"/>
                <a:gd name="connsiteY78" fmla="*/ 198 h 286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331788" h="286251">
                  <a:moveTo>
                    <a:pt x="19050" y="213226"/>
                  </a:moveTo>
                  <a:lnTo>
                    <a:pt x="151105" y="213226"/>
                  </a:lnTo>
                  <a:cubicBezTo>
                    <a:pt x="151105" y="213226"/>
                    <a:pt x="151105" y="213226"/>
                    <a:pt x="151105" y="278564"/>
                  </a:cubicBezTo>
                  <a:cubicBezTo>
                    <a:pt x="151105" y="281126"/>
                    <a:pt x="152400" y="283689"/>
                    <a:pt x="152400" y="286251"/>
                  </a:cubicBezTo>
                  <a:cubicBezTo>
                    <a:pt x="152400" y="286251"/>
                    <a:pt x="152400" y="286251"/>
                    <a:pt x="25523" y="286251"/>
                  </a:cubicBezTo>
                  <a:cubicBezTo>
                    <a:pt x="21639" y="286251"/>
                    <a:pt x="19050" y="282408"/>
                    <a:pt x="19050" y="278564"/>
                  </a:cubicBezTo>
                  <a:cubicBezTo>
                    <a:pt x="19050" y="278564"/>
                    <a:pt x="19050" y="278564"/>
                    <a:pt x="19050" y="213226"/>
                  </a:cubicBezTo>
                  <a:close/>
                  <a:moveTo>
                    <a:pt x="185265" y="165601"/>
                  </a:moveTo>
                  <a:lnTo>
                    <a:pt x="308448" y="165601"/>
                  </a:lnTo>
                  <a:cubicBezTo>
                    <a:pt x="309745" y="165601"/>
                    <a:pt x="312338" y="165601"/>
                    <a:pt x="313635" y="165601"/>
                  </a:cubicBezTo>
                  <a:cubicBezTo>
                    <a:pt x="324008" y="168168"/>
                    <a:pt x="331788" y="177153"/>
                    <a:pt x="331788" y="187421"/>
                  </a:cubicBezTo>
                  <a:cubicBezTo>
                    <a:pt x="331788" y="187421"/>
                    <a:pt x="331788" y="187421"/>
                    <a:pt x="331788" y="278550"/>
                  </a:cubicBezTo>
                  <a:cubicBezTo>
                    <a:pt x="331788" y="282401"/>
                    <a:pt x="327898" y="286251"/>
                    <a:pt x="324008" y="286251"/>
                  </a:cubicBezTo>
                  <a:cubicBezTo>
                    <a:pt x="324008" y="286251"/>
                    <a:pt x="324008" y="286251"/>
                    <a:pt x="169705" y="286251"/>
                  </a:cubicBezTo>
                  <a:cubicBezTo>
                    <a:pt x="165815" y="286251"/>
                    <a:pt x="161925" y="282401"/>
                    <a:pt x="161925" y="278550"/>
                  </a:cubicBezTo>
                  <a:cubicBezTo>
                    <a:pt x="161925" y="278550"/>
                    <a:pt x="161925" y="278550"/>
                    <a:pt x="161925" y="187421"/>
                  </a:cubicBezTo>
                  <a:cubicBezTo>
                    <a:pt x="161925" y="182287"/>
                    <a:pt x="164518" y="177153"/>
                    <a:pt x="168408" y="173302"/>
                  </a:cubicBezTo>
                  <a:cubicBezTo>
                    <a:pt x="169705" y="170735"/>
                    <a:pt x="172298" y="168168"/>
                    <a:pt x="174892" y="166885"/>
                  </a:cubicBezTo>
                  <a:cubicBezTo>
                    <a:pt x="177485" y="165601"/>
                    <a:pt x="181375" y="165601"/>
                    <a:pt x="185265" y="165601"/>
                  </a:cubicBezTo>
                  <a:close/>
                  <a:moveTo>
                    <a:pt x="59302" y="117976"/>
                  </a:moveTo>
                  <a:cubicBezTo>
                    <a:pt x="59302" y="117976"/>
                    <a:pt x="59302" y="117976"/>
                    <a:pt x="78640" y="117976"/>
                  </a:cubicBezTo>
                  <a:cubicBezTo>
                    <a:pt x="82507" y="117976"/>
                    <a:pt x="85086" y="120565"/>
                    <a:pt x="86375" y="123154"/>
                  </a:cubicBezTo>
                  <a:cubicBezTo>
                    <a:pt x="86375" y="123154"/>
                    <a:pt x="86375" y="123154"/>
                    <a:pt x="94110" y="160692"/>
                  </a:cubicBezTo>
                  <a:cubicBezTo>
                    <a:pt x="94110" y="160692"/>
                    <a:pt x="94110" y="160692"/>
                    <a:pt x="95399" y="165870"/>
                  </a:cubicBezTo>
                  <a:cubicBezTo>
                    <a:pt x="95399" y="165870"/>
                    <a:pt x="95399" y="165870"/>
                    <a:pt x="96688" y="169753"/>
                  </a:cubicBezTo>
                  <a:cubicBezTo>
                    <a:pt x="96688" y="171048"/>
                    <a:pt x="96688" y="171048"/>
                    <a:pt x="96688" y="172342"/>
                  </a:cubicBezTo>
                  <a:cubicBezTo>
                    <a:pt x="96688" y="172342"/>
                    <a:pt x="96688" y="172342"/>
                    <a:pt x="103134" y="172342"/>
                  </a:cubicBezTo>
                  <a:cubicBezTo>
                    <a:pt x="103134" y="169753"/>
                    <a:pt x="103134" y="168459"/>
                    <a:pt x="103134" y="165870"/>
                  </a:cubicBezTo>
                  <a:cubicBezTo>
                    <a:pt x="103134" y="165870"/>
                    <a:pt x="103134" y="165870"/>
                    <a:pt x="103134" y="164576"/>
                  </a:cubicBezTo>
                  <a:cubicBezTo>
                    <a:pt x="103134" y="164576"/>
                    <a:pt x="103134" y="164576"/>
                    <a:pt x="104424" y="160692"/>
                  </a:cubicBezTo>
                  <a:cubicBezTo>
                    <a:pt x="104424" y="160692"/>
                    <a:pt x="104424" y="160692"/>
                    <a:pt x="112159" y="134804"/>
                  </a:cubicBezTo>
                  <a:cubicBezTo>
                    <a:pt x="112159" y="134804"/>
                    <a:pt x="112159" y="134804"/>
                    <a:pt x="107002" y="121859"/>
                  </a:cubicBezTo>
                  <a:cubicBezTo>
                    <a:pt x="105713" y="120565"/>
                    <a:pt x="107002" y="117976"/>
                    <a:pt x="109580" y="117976"/>
                  </a:cubicBezTo>
                  <a:cubicBezTo>
                    <a:pt x="109580" y="117976"/>
                    <a:pt x="109580" y="117976"/>
                    <a:pt x="121183" y="117976"/>
                  </a:cubicBezTo>
                  <a:cubicBezTo>
                    <a:pt x="123761" y="117976"/>
                    <a:pt x="125050" y="120565"/>
                    <a:pt x="125050" y="121859"/>
                  </a:cubicBezTo>
                  <a:cubicBezTo>
                    <a:pt x="125050" y="121859"/>
                    <a:pt x="125050" y="121859"/>
                    <a:pt x="118605" y="134804"/>
                  </a:cubicBezTo>
                  <a:cubicBezTo>
                    <a:pt x="118605" y="134804"/>
                    <a:pt x="118605" y="134804"/>
                    <a:pt x="126340" y="160692"/>
                  </a:cubicBezTo>
                  <a:cubicBezTo>
                    <a:pt x="126340" y="160692"/>
                    <a:pt x="126340" y="160692"/>
                    <a:pt x="126340" y="165870"/>
                  </a:cubicBezTo>
                  <a:cubicBezTo>
                    <a:pt x="127629" y="165870"/>
                    <a:pt x="127629" y="165870"/>
                    <a:pt x="127629" y="165870"/>
                  </a:cubicBezTo>
                  <a:cubicBezTo>
                    <a:pt x="127629" y="168459"/>
                    <a:pt x="127629" y="169753"/>
                    <a:pt x="127629" y="172342"/>
                  </a:cubicBezTo>
                  <a:cubicBezTo>
                    <a:pt x="127629" y="172342"/>
                    <a:pt x="127629" y="172342"/>
                    <a:pt x="134075" y="172342"/>
                  </a:cubicBezTo>
                  <a:cubicBezTo>
                    <a:pt x="134075" y="171048"/>
                    <a:pt x="134075" y="171048"/>
                    <a:pt x="134075" y="169753"/>
                  </a:cubicBezTo>
                  <a:cubicBezTo>
                    <a:pt x="134075" y="169753"/>
                    <a:pt x="134075" y="169753"/>
                    <a:pt x="135364" y="165870"/>
                  </a:cubicBezTo>
                  <a:cubicBezTo>
                    <a:pt x="135364" y="165870"/>
                    <a:pt x="135364" y="165870"/>
                    <a:pt x="136653" y="160692"/>
                  </a:cubicBezTo>
                  <a:cubicBezTo>
                    <a:pt x="136653" y="160692"/>
                    <a:pt x="136653" y="160692"/>
                    <a:pt x="144388" y="123154"/>
                  </a:cubicBezTo>
                  <a:cubicBezTo>
                    <a:pt x="145677" y="120565"/>
                    <a:pt x="148256" y="117976"/>
                    <a:pt x="152123" y="117976"/>
                  </a:cubicBezTo>
                  <a:cubicBezTo>
                    <a:pt x="152123" y="117976"/>
                    <a:pt x="152123" y="117976"/>
                    <a:pt x="171461" y="117976"/>
                  </a:cubicBezTo>
                  <a:cubicBezTo>
                    <a:pt x="183064" y="117976"/>
                    <a:pt x="192088" y="127037"/>
                    <a:pt x="192088" y="138687"/>
                  </a:cubicBezTo>
                  <a:cubicBezTo>
                    <a:pt x="192088" y="138687"/>
                    <a:pt x="192088" y="138687"/>
                    <a:pt x="192088" y="152926"/>
                  </a:cubicBezTo>
                  <a:cubicBezTo>
                    <a:pt x="192088" y="152926"/>
                    <a:pt x="192088" y="152926"/>
                    <a:pt x="184353" y="152926"/>
                  </a:cubicBezTo>
                  <a:cubicBezTo>
                    <a:pt x="176618" y="152926"/>
                    <a:pt x="168883" y="156809"/>
                    <a:pt x="163726" y="160692"/>
                  </a:cubicBezTo>
                  <a:cubicBezTo>
                    <a:pt x="161148" y="161987"/>
                    <a:pt x="159858" y="164576"/>
                    <a:pt x="158569" y="165870"/>
                  </a:cubicBezTo>
                  <a:cubicBezTo>
                    <a:pt x="157280" y="168459"/>
                    <a:pt x="155991" y="169753"/>
                    <a:pt x="154702" y="172342"/>
                  </a:cubicBezTo>
                  <a:cubicBezTo>
                    <a:pt x="152123" y="176225"/>
                    <a:pt x="150834" y="181403"/>
                    <a:pt x="150834" y="186581"/>
                  </a:cubicBezTo>
                  <a:cubicBezTo>
                    <a:pt x="150834" y="186581"/>
                    <a:pt x="150834" y="186581"/>
                    <a:pt x="150834" y="202114"/>
                  </a:cubicBezTo>
                  <a:cubicBezTo>
                    <a:pt x="150834" y="202114"/>
                    <a:pt x="150834" y="202114"/>
                    <a:pt x="10313" y="202114"/>
                  </a:cubicBezTo>
                  <a:cubicBezTo>
                    <a:pt x="5157" y="202114"/>
                    <a:pt x="0" y="196936"/>
                    <a:pt x="0" y="190464"/>
                  </a:cubicBezTo>
                  <a:cubicBezTo>
                    <a:pt x="0" y="190464"/>
                    <a:pt x="0" y="190464"/>
                    <a:pt x="0" y="182698"/>
                  </a:cubicBezTo>
                  <a:cubicBezTo>
                    <a:pt x="0" y="176225"/>
                    <a:pt x="5157" y="172342"/>
                    <a:pt x="10313" y="172342"/>
                  </a:cubicBezTo>
                  <a:cubicBezTo>
                    <a:pt x="10313" y="172342"/>
                    <a:pt x="10313" y="172342"/>
                    <a:pt x="38675" y="172342"/>
                  </a:cubicBezTo>
                  <a:cubicBezTo>
                    <a:pt x="38675" y="172342"/>
                    <a:pt x="38675" y="172342"/>
                    <a:pt x="38675" y="138687"/>
                  </a:cubicBezTo>
                  <a:cubicBezTo>
                    <a:pt x="38675" y="127037"/>
                    <a:pt x="47700" y="117976"/>
                    <a:pt x="59302" y="117976"/>
                  </a:cubicBezTo>
                  <a:close/>
                  <a:moveTo>
                    <a:pt x="206838" y="33838"/>
                  </a:moveTo>
                  <a:cubicBezTo>
                    <a:pt x="206838" y="33838"/>
                    <a:pt x="208124" y="33838"/>
                    <a:pt x="208124" y="33838"/>
                  </a:cubicBezTo>
                  <a:cubicBezTo>
                    <a:pt x="223557" y="36420"/>
                    <a:pt x="258281" y="44166"/>
                    <a:pt x="278858" y="48038"/>
                  </a:cubicBezTo>
                  <a:cubicBezTo>
                    <a:pt x="289147" y="50620"/>
                    <a:pt x="296863" y="59657"/>
                    <a:pt x="296863" y="69984"/>
                  </a:cubicBezTo>
                  <a:cubicBezTo>
                    <a:pt x="296863" y="69984"/>
                    <a:pt x="296863" y="69984"/>
                    <a:pt x="296863" y="99676"/>
                  </a:cubicBezTo>
                  <a:cubicBezTo>
                    <a:pt x="296863" y="128076"/>
                    <a:pt x="275000" y="151313"/>
                    <a:pt x="246706" y="151313"/>
                  </a:cubicBezTo>
                  <a:cubicBezTo>
                    <a:pt x="218412" y="151313"/>
                    <a:pt x="195263" y="128076"/>
                    <a:pt x="195263" y="99676"/>
                  </a:cubicBezTo>
                  <a:cubicBezTo>
                    <a:pt x="195263" y="99676"/>
                    <a:pt x="195263" y="99676"/>
                    <a:pt x="195263" y="45456"/>
                  </a:cubicBezTo>
                  <a:cubicBezTo>
                    <a:pt x="195263" y="39002"/>
                    <a:pt x="200407" y="33838"/>
                    <a:pt x="206838" y="33838"/>
                  </a:cubicBezTo>
                  <a:close/>
                  <a:moveTo>
                    <a:pt x="150465" y="198"/>
                  </a:moveTo>
                  <a:cubicBezTo>
                    <a:pt x="156989" y="-1087"/>
                    <a:pt x="163513" y="4053"/>
                    <a:pt x="163513" y="10479"/>
                  </a:cubicBezTo>
                  <a:cubicBezTo>
                    <a:pt x="163513" y="10479"/>
                    <a:pt x="163513" y="10479"/>
                    <a:pt x="163513" y="60599"/>
                  </a:cubicBezTo>
                  <a:cubicBezTo>
                    <a:pt x="163513" y="86301"/>
                    <a:pt x="142636" y="106863"/>
                    <a:pt x="116540" y="106863"/>
                  </a:cubicBezTo>
                  <a:cubicBezTo>
                    <a:pt x="90444" y="106863"/>
                    <a:pt x="68263" y="86301"/>
                    <a:pt x="68263" y="60599"/>
                  </a:cubicBezTo>
                  <a:cubicBezTo>
                    <a:pt x="68263" y="60599"/>
                    <a:pt x="68263" y="60599"/>
                    <a:pt x="68263" y="33611"/>
                  </a:cubicBezTo>
                  <a:cubicBezTo>
                    <a:pt x="68263" y="23330"/>
                    <a:pt x="76092" y="14334"/>
                    <a:pt x="85225" y="13049"/>
                  </a:cubicBezTo>
                  <a:cubicBezTo>
                    <a:pt x="104797" y="9194"/>
                    <a:pt x="137417" y="2768"/>
                    <a:pt x="150465" y="1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423DF520-1D0C-4A02-A4C8-D87F705361FE}"/>
              </a:ext>
            </a:extLst>
          </p:cNvPr>
          <p:cNvGrpSpPr/>
          <p:nvPr/>
        </p:nvGrpSpPr>
        <p:grpSpPr>
          <a:xfrm>
            <a:off x="183893" y="197685"/>
            <a:ext cx="8492563" cy="772165"/>
            <a:chOff x="0" y="112514"/>
            <a:chExt cx="8492563" cy="772165"/>
          </a:xfrm>
        </p:grpSpPr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AC008DD9-0687-4AA3-8597-AF9E28EB8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12514"/>
              <a:ext cx="771874" cy="772165"/>
            </a:xfrm>
            <a:custGeom>
              <a:avLst/>
              <a:gdLst>
                <a:gd name="T0" fmla="*/ 1045 w 2233"/>
                <a:gd name="T1" fmla="*/ 39 h 2233"/>
                <a:gd name="T2" fmla="*/ 1188 w 2233"/>
                <a:gd name="T3" fmla="*/ 39 h 2233"/>
                <a:gd name="T4" fmla="*/ 2193 w 2233"/>
                <a:gd name="T5" fmla="*/ 1044 h 2233"/>
                <a:gd name="T6" fmla="*/ 2193 w 2233"/>
                <a:gd name="T7" fmla="*/ 1188 h 2233"/>
                <a:gd name="T8" fmla="*/ 1188 w 2233"/>
                <a:gd name="T9" fmla="*/ 2193 h 2233"/>
                <a:gd name="T10" fmla="*/ 1045 w 2233"/>
                <a:gd name="T11" fmla="*/ 2193 h 2233"/>
                <a:gd name="T12" fmla="*/ 40 w 2233"/>
                <a:gd name="T13" fmla="*/ 1188 h 2233"/>
                <a:gd name="T14" fmla="*/ 40 w 2233"/>
                <a:gd name="T15" fmla="*/ 1044 h 2233"/>
                <a:gd name="T16" fmla="*/ 1045 w 2233"/>
                <a:gd name="T17" fmla="*/ 39 h 2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33" h="2233">
                  <a:moveTo>
                    <a:pt x="1045" y="39"/>
                  </a:moveTo>
                  <a:cubicBezTo>
                    <a:pt x="1084" y="0"/>
                    <a:pt x="1149" y="0"/>
                    <a:pt x="1188" y="39"/>
                  </a:cubicBezTo>
                  <a:cubicBezTo>
                    <a:pt x="2193" y="1044"/>
                    <a:pt x="2193" y="1044"/>
                    <a:pt x="2193" y="1044"/>
                  </a:cubicBezTo>
                  <a:cubicBezTo>
                    <a:pt x="2233" y="1084"/>
                    <a:pt x="2233" y="1148"/>
                    <a:pt x="2193" y="1188"/>
                  </a:cubicBezTo>
                  <a:cubicBezTo>
                    <a:pt x="1188" y="2193"/>
                    <a:pt x="1188" y="2193"/>
                    <a:pt x="1188" y="2193"/>
                  </a:cubicBezTo>
                  <a:cubicBezTo>
                    <a:pt x="1149" y="2233"/>
                    <a:pt x="1084" y="2233"/>
                    <a:pt x="1045" y="2193"/>
                  </a:cubicBezTo>
                  <a:cubicBezTo>
                    <a:pt x="40" y="1188"/>
                    <a:pt x="40" y="1188"/>
                    <a:pt x="40" y="1188"/>
                  </a:cubicBezTo>
                  <a:cubicBezTo>
                    <a:pt x="0" y="1148"/>
                    <a:pt x="0" y="1084"/>
                    <a:pt x="40" y="1044"/>
                  </a:cubicBezTo>
                  <a:cubicBezTo>
                    <a:pt x="1045" y="39"/>
                    <a:pt x="1045" y="39"/>
                    <a:pt x="1045" y="39"/>
                  </a:cubicBezTo>
                </a:path>
              </a:pathLst>
            </a:custGeom>
            <a:solidFill>
              <a:srgbClr val="E2E9F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id="{4B96C869-530C-4DB3-B23D-F1B3DF73C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56" y="267494"/>
              <a:ext cx="462206" cy="462206"/>
            </a:xfrm>
            <a:custGeom>
              <a:avLst/>
              <a:gdLst>
                <a:gd name="T0" fmla="*/ 618 w 1320"/>
                <a:gd name="T1" fmla="*/ 24 h 1320"/>
                <a:gd name="T2" fmla="*/ 703 w 1320"/>
                <a:gd name="T3" fmla="*/ 24 h 1320"/>
                <a:gd name="T4" fmla="*/ 1297 w 1320"/>
                <a:gd name="T5" fmla="*/ 618 h 1320"/>
                <a:gd name="T6" fmla="*/ 1297 w 1320"/>
                <a:gd name="T7" fmla="*/ 702 h 1320"/>
                <a:gd name="T8" fmla="*/ 703 w 1320"/>
                <a:gd name="T9" fmla="*/ 1296 h 1320"/>
                <a:gd name="T10" fmla="*/ 618 w 1320"/>
                <a:gd name="T11" fmla="*/ 1296 h 1320"/>
                <a:gd name="T12" fmla="*/ 24 w 1320"/>
                <a:gd name="T13" fmla="*/ 702 h 1320"/>
                <a:gd name="T14" fmla="*/ 24 w 1320"/>
                <a:gd name="T15" fmla="*/ 618 h 1320"/>
                <a:gd name="T16" fmla="*/ 618 w 1320"/>
                <a:gd name="T17" fmla="*/ 24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0" h="1320">
                  <a:moveTo>
                    <a:pt x="618" y="24"/>
                  </a:moveTo>
                  <a:cubicBezTo>
                    <a:pt x="641" y="0"/>
                    <a:pt x="679" y="0"/>
                    <a:pt x="703" y="24"/>
                  </a:cubicBezTo>
                  <a:cubicBezTo>
                    <a:pt x="1297" y="618"/>
                    <a:pt x="1297" y="618"/>
                    <a:pt x="1297" y="618"/>
                  </a:cubicBezTo>
                  <a:cubicBezTo>
                    <a:pt x="1320" y="641"/>
                    <a:pt x="1320" y="679"/>
                    <a:pt x="1297" y="702"/>
                  </a:cubicBezTo>
                  <a:cubicBezTo>
                    <a:pt x="703" y="1296"/>
                    <a:pt x="703" y="1296"/>
                    <a:pt x="703" y="1296"/>
                  </a:cubicBezTo>
                  <a:cubicBezTo>
                    <a:pt x="679" y="1320"/>
                    <a:pt x="641" y="1320"/>
                    <a:pt x="618" y="1296"/>
                  </a:cubicBezTo>
                  <a:cubicBezTo>
                    <a:pt x="24" y="702"/>
                    <a:pt x="24" y="702"/>
                    <a:pt x="24" y="702"/>
                  </a:cubicBezTo>
                  <a:cubicBezTo>
                    <a:pt x="0" y="679"/>
                    <a:pt x="0" y="641"/>
                    <a:pt x="24" y="618"/>
                  </a:cubicBezTo>
                  <a:lnTo>
                    <a:pt x="618" y="24"/>
                  </a:lnTo>
                  <a:close/>
                </a:path>
              </a:pathLst>
            </a:custGeom>
            <a:solidFill>
              <a:srgbClr val="0B3EA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6" name="Title 1">
              <a:extLst>
                <a:ext uri="{FF2B5EF4-FFF2-40B4-BE49-F238E27FC236}">
                  <a16:creationId xmlns:a16="http://schemas.microsoft.com/office/drawing/2014/main" id="{7F20DD54-8F96-4208-980B-5A76C4692AF1}"/>
                </a:ext>
              </a:extLst>
            </p:cNvPr>
            <p:cNvSpPr txBox="1">
              <a:spLocks/>
            </p:cNvSpPr>
            <p:nvPr/>
          </p:nvSpPr>
          <p:spPr>
            <a:xfrm>
              <a:off x="980601" y="331967"/>
              <a:ext cx="7511962" cy="379477"/>
            </a:xfrm>
            <a:prstGeom prst="rect">
              <a:avLst/>
            </a:prstGeom>
          </p:spPr>
          <p:txBody>
            <a:bodyPr lIns="0" rIns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3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anose="020B0306030504020204" pitchFamily="34" charset="0"/>
                </a:defRPr>
              </a:lvl1pPr>
            </a:lstStyle>
            <a:p>
              <a:pPr marL="0" lvl="0" algn="l"/>
              <a:r>
                <a:rPr lang="ru-RU" sz="1200" b="1" dirty="0">
                  <a:solidFill>
                    <a:srgbClr val="0B3EA2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Создание безопасных условий при организации образовательного процесса</a:t>
              </a:r>
              <a:endParaRPr lang="en-US" sz="1200" b="1" i="0" u="none" dirty="0">
                <a:solidFill>
                  <a:srgbClr val="0B3EA2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47" name="矩形 7">
            <a:extLst>
              <a:ext uri="{FF2B5EF4-FFF2-40B4-BE49-F238E27FC236}">
                <a16:creationId xmlns:a16="http://schemas.microsoft.com/office/drawing/2014/main" id="{8B33BF19-DE53-4B7F-B62F-EF36C39AC158}"/>
              </a:ext>
            </a:extLst>
          </p:cNvPr>
          <p:cNvSpPr/>
          <p:nvPr/>
        </p:nvSpPr>
        <p:spPr>
          <a:xfrm>
            <a:off x="3422997" y="1468552"/>
            <a:ext cx="1924738" cy="312600"/>
          </a:xfrm>
          <a:prstGeom prst="rect">
            <a:avLst/>
          </a:prstGeom>
        </p:spPr>
        <p:txBody>
          <a:bodyPr wrap="none" lIns="144000" tIns="0" rIns="144000" bIns="0">
            <a:normAutofit fontScale="92500" lnSpcReduction="20000"/>
          </a:bodyPr>
          <a:lstStyle/>
          <a:p>
            <a:pPr marL="0" lvl="0" algn="ctr"/>
            <a:r>
              <a:rPr lang="ru-RU" sz="1260" b="1" i="0" u="none" dirty="0">
                <a:solidFill>
                  <a:srgbClr val="0B3EA2"/>
                </a:solidFill>
                <a:latin typeface="Montserrat SemiBold" panose="00000700000000000000" pitchFamily="2" charset="0"/>
              </a:rPr>
              <a:t>Совершенствование профилактической работы по предупреждению </a:t>
            </a:r>
          </a:p>
          <a:p>
            <a:pPr marL="0" lvl="0" algn="ctr"/>
            <a:r>
              <a:rPr lang="ru-RU" sz="1260" b="1" i="0" u="none" dirty="0">
                <a:solidFill>
                  <a:srgbClr val="0B3EA2"/>
                </a:solidFill>
                <a:latin typeface="Montserrat SemiBold" panose="00000700000000000000" pitchFamily="2" charset="0"/>
              </a:rPr>
              <a:t>производственного травматизма и улучшению условий труда</a:t>
            </a:r>
            <a:endParaRPr lang="en-US" sz="1260" b="1" i="0" u="none" dirty="0">
              <a:solidFill>
                <a:srgbClr val="0B3EA2"/>
              </a:solidFill>
              <a:latin typeface="Montserrat SemiBold" panose="00000700000000000000" pitchFamily="2" charset="0"/>
            </a:endParaRPr>
          </a:p>
        </p:txBody>
      </p:sp>
      <p:grpSp>
        <p:nvGrpSpPr>
          <p:cNvPr id="48" name="组合 16">
            <a:extLst>
              <a:ext uri="{FF2B5EF4-FFF2-40B4-BE49-F238E27FC236}">
                <a16:creationId xmlns:a16="http://schemas.microsoft.com/office/drawing/2014/main" id="{F098BF78-8506-4957-BB69-C36C92497F70}"/>
              </a:ext>
            </a:extLst>
          </p:cNvPr>
          <p:cNvGrpSpPr/>
          <p:nvPr/>
        </p:nvGrpSpPr>
        <p:grpSpPr>
          <a:xfrm>
            <a:off x="5499392" y="3883449"/>
            <a:ext cx="367393" cy="367393"/>
            <a:chOff x="7698094" y="1653267"/>
            <a:chExt cx="489858" cy="489858"/>
          </a:xfrm>
        </p:grpSpPr>
        <p:sp>
          <p:nvSpPr>
            <p:cNvPr id="49" name="椭圆 23">
              <a:extLst>
                <a:ext uri="{FF2B5EF4-FFF2-40B4-BE49-F238E27FC236}">
                  <a16:creationId xmlns:a16="http://schemas.microsoft.com/office/drawing/2014/main" id="{0720F438-AF32-4B08-B98C-8B1A08468D0C}"/>
                </a:ext>
              </a:extLst>
            </p:cNvPr>
            <p:cNvSpPr/>
            <p:nvPr/>
          </p:nvSpPr>
          <p:spPr>
            <a:xfrm>
              <a:off x="7698094" y="1653267"/>
              <a:ext cx="489858" cy="489858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0" name="任意多边形: 形状 24">
              <a:extLst>
                <a:ext uri="{FF2B5EF4-FFF2-40B4-BE49-F238E27FC236}">
                  <a16:creationId xmlns:a16="http://schemas.microsoft.com/office/drawing/2014/main" id="{0756B793-4AAB-4456-A232-71A262C52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1850" y="1789278"/>
              <a:ext cx="212129" cy="210099"/>
            </a:xfrm>
            <a:custGeom>
              <a:avLst/>
              <a:gdLst>
                <a:gd name="connsiteX0" fmla="*/ 292147 w 331788"/>
                <a:gd name="connsiteY0" fmla="*/ 109538 h 328613"/>
                <a:gd name="connsiteX1" fmla="*/ 327025 w 331788"/>
                <a:gd name="connsiteY1" fmla="*/ 145621 h 328613"/>
                <a:gd name="connsiteX2" fmla="*/ 327025 w 331788"/>
                <a:gd name="connsiteY2" fmla="*/ 229385 h 328613"/>
                <a:gd name="connsiteX3" fmla="*/ 293438 w 331788"/>
                <a:gd name="connsiteY3" fmla="*/ 264179 h 328613"/>
                <a:gd name="connsiteX4" fmla="*/ 252101 w 331788"/>
                <a:gd name="connsiteY4" fmla="*/ 264179 h 328613"/>
                <a:gd name="connsiteX5" fmla="*/ 252101 w 331788"/>
                <a:gd name="connsiteY5" fmla="*/ 319593 h 328613"/>
                <a:gd name="connsiteX6" fmla="*/ 243059 w 331788"/>
                <a:gd name="connsiteY6" fmla="*/ 328613 h 328613"/>
                <a:gd name="connsiteX7" fmla="*/ 205596 w 331788"/>
                <a:gd name="connsiteY7" fmla="*/ 328613 h 328613"/>
                <a:gd name="connsiteX8" fmla="*/ 195262 w 331788"/>
                <a:gd name="connsiteY8" fmla="*/ 319593 h 328613"/>
                <a:gd name="connsiteX9" fmla="*/ 195262 w 331788"/>
                <a:gd name="connsiteY9" fmla="*/ 235829 h 328613"/>
                <a:gd name="connsiteX10" fmla="*/ 224973 w 331788"/>
                <a:gd name="connsiteY10" fmla="*/ 207478 h 328613"/>
                <a:gd name="connsiteX11" fmla="*/ 255976 w 331788"/>
                <a:gd name="connsiteY11" fmla="*/ 207478 h 328613"/>
                <a:gd name="connsiteX12" fmla="*/ 255976 w 331788"/>
                <a:gd name="connsiteY12" fmla="*/ 145621 h 328613"/>
                <a:gd name="connsiteX13" fmla="*/ 292147 w 331788"/>
                <a:gd name="connsiteY13" fmla="*/ 109538 h 328613"/>
                <a:gd name="connsiteX14" fmla="*/ 38473 w 331788"/>
                <a:gd name="connsiteY14" fmla="*/ 109538 h 328613"/>
                <a:gd name="connsiteX15" fmla="*/ 75079 w 331788"/>
                <a:gd name="connsiteY15" fmla="*/ 145621 h 328613"/>
                <a:gd name="connsiteX16" fmla="*/ 75079 w 331788"/>
                <a:gd name="connsiteY16" fmla="*/ 207478 h 328613"/>
                <a:gd name="connsiteX17" fmla="*/ 106456 w 331788"/>
                <a:gd name="connsiteY17" fmla="*/ 207478 h 328613"/>
                <a:gd name="connsiteX18" fmla="*/ 136525 w 331788"/>
                <a:gd name="connsiteY18" fmla="*/ 235829 h 328613"/>
                <a:gd name="connsiteX19" fmla="*/ 136525 w 331788"/>
                <a:gd name="connsiteY19" fmla="*/ 319593 h 328613"/>
                <a:gd name="connsiteX20" fmla="*/ 126066 w 331788"/>
                <a:gd name="connsiteY20" fmla="*/ 328613 h 328613"/>
                <a:gd name="connsiteX21" fmla="*/ 88153 w 331788"/>
                <a:gd name="connsiteY21" fmla="*/ 328613 h 328613"/>
                <a:gd name="connsiteX22" fmla="*/ 79001 w 331788"/>
                <a:gd name="connsiteY22" fmla="*/ 319593 h 328613"/>
                <a:gd name="connsiteX23" fmla="*/ 79001 w 331788"/>
                <a:gd name="connsiteY23" fmla="*/ 264179 h 328613"/>
                <a:gd name="connsiteX24" fmla="*/ 37166 w 331788"/>
                <a:gd name="connsiteY24" fmla="*/ 264179 h 328613"/>
                <a:gd name="connsiteX25" fmla="*/ 3175 w 331788"/>
                <a:gd name="connsiteY25" fmla="*/ 229385 h 328613"/>
                <a:gd name="connsiteX26" fmla="*/ 3175 w 331788"/>
                <a:gd name="connsiteY26" fmla="*/ 145621 h 328613"/>
                <a:gd name="connsiteX27" fmla="*/ 38473 w 331788"/>
                <a:gd name="connsiteY27" fmla="*/ 109538 h 328613"/>
                <a:gd name="connsiteX28" fmla="*/ 160734 w 331788"/>
                <a:gd name="connsiteY28" fmla="*/ 88900 h 328613"/>
                <a:gd name="connsiteX29" fmla="*/ 171053 w 331788"/>
                <a:gd name="connsiteY29" fmla="*/ 88900 h 328613"/>
                <a:gd name="connsiteX30" fmla="*/ 173633 w 331788"/>
                <a:gd name="connsiteY30" fmla="*/ 90195 h 328613"/>
                <a:gd name="connsiteX31" fmla="*/ 174923 w 331788"/>
                <a:gd name="connsiteY31" fmla="*/ 95375 h 328613"/>
                <a:gd name="connsiteX32" fmla="*/ 169763 w 331788"/>
                <a:gd name="connsiteY32" fmla="*/ 103146 h 328613"/>
                <a:gd name="connsiteX33" fmla="*/ 172343 w 331788"/>
                <a:gd name="connsiteY33" fmla="*/ 123867 h 328613"/>
                <a:gd name="connsiteX34" fmla="*/ 167184 w 331788"/>
                <a:gd name="connsiteY34" fmla="*/ 136818 h 328613"/>
                <a:gd name="connsiteX35" fmla="*/ 164604 w 331788"/>
                <a:gd name="connsiteY35" fmla="*/ 136818 h 328613"/>
                <a:gd name="connsiteX36" fmla="*/ 159444 w 331788"/>
                <a:gd name="connsiteY36" fmla="*/ 123867 h 328613"/>
                <a:gd name="connsiteX37" fmla="*/ 162024 w 331788"/>
                <a:gd name="connsiteY37" fmla="*/ 103146 h 328613"/>
                <a:gd name="connsiteX38" fmla="*/ 156865 w 331788"/>
                <a:gd name="connsiteY38" fmla="*/ 95375 h 328613"/>
                <a:gd name="connsiteX39" fmla="*/ 158155 w 331788"/>
                <a:gd name="connsiteY39" fmla="*/ 90195 h 328613"/>
                <a:gd name="connsiteX40" fmla="*/ 160734 w 331788"/>
                <a:gd name="connsiteY40" fmla="*/ 88900 h 328613"/>
                <a:gd name="connsiteX41" fmla="*/ 136182 w 331788"/>
                <a:gd name="connsiteY41" fmla="*/ 88900 h 328613"/>
                <a:gd name="connsiteX42" fmla="*/ 138766 w 331788"/>
                <a:gd name="connsiteY42" fmla="*/ 91502 h 328613"/>
                <a:gd name="connsiteX43" fmla="*/ 165893 w 331788"/>
                <a:gd name="connsiteY43" fmla="*/ 165652 h 328613"/>
                <a:gd name="connsiteX44" fmla="*/ 193021 w 331788"/>
                <a:gd name="connsiteY44" fmla="*/ 91502 h 328613"/>
                <a:gd name="connsiteX45" fmla="*/ 196897 w 331788"/>
                <a:gd name="connsiteY45" fmla="*/ 90201 h 328613"/>
                <a:gd name="connsiteX46" fmla="*/ 208523 w 331788"/>
                <a:gd name="connsiteY46" fmla="*/ 92802 h 328613"/>
                <a:gd name="connsiteX47" fmla="*/ 231775 w 331788"/>
                <a:gd name="connsiteY47" fmla="*/ 125325 h 328613"/>
                <a:gd name="connsiteX48" fmla="*/ 231775 w 331788"/>
                <a:gd name="connsiteY48" fmla="*/ 176059 h 328613"/>
                <a:gd name="connsiteX49" fmla="*/ 226608 w 331788"/>
                <a:gd name="connsiteY49" fmla="*/ 182563 h 328613"/>
                <a:gd name="connsiteX50" fmla="*/ 105179 w 331788"/>
                <a:gd name="connsiteY50" fmla="*/ 182563 h 328613"/>
                <a:gd name="connsiteX51" fmla="*/ 100012 w 331788"/>
                <a:gd name="connsiteY51" fmla="*/ 176059 h 328613"/>
                <a:gd name="connsiteX52" fmla="*/ 100012 w 331788"/>
                <a:gd name="connsiteY52" fmla="*/ 125325 h 328613"/>
                <a:gd name="connsiteX53" fmla="*/ 123264 w 331788"/>
                <a:gd name="connsiteY53" fmla="*/ 92802 h 328613"/>
                <a:gd name="connsiteX54" fmla="*/ 134890 w 331788"/>
                <a:gd name="connsiteY54" fmla="*/ 90201 h 328613"/>
                <a:gd name="connsiteX55" fmla="*/ 136182 w 331788"/>
                <a:gd name="connsiteY55" fmla="*/ 88900 h 328613"/>
                <a:gd name="connsiteX56" fmla="*/ 292100 w 331788"/>
                <a:gd name="connsiteY56" fmla="*/ 19050 h 328613"/>
                <a:gd name="connsiteX57" fmla="*/ 331788 w 331788"/>
                <a:gd name="connsiteY57" fmla="*/ 58738 h 328613"/>
                <a:gd name="connsiteX58" fmla="*/ 292100 w 331788"/>
                <a:gd name="connsiteY58" fmla="*/ 98426 h 328613"/>
                <a:gd name="connsiteX59" fmla="*/ 252412 w 331788"/>
                <a:gd name="connsiteY59" fmla="*/ 58738 h 328613"/>
                <a:gd name="connsiteX60" fmla="*/ 292100 w 331788"/>
                <a:gd name="connsiteY60" fmla="*/ 19050 h 328613"/>
                <a:gd name="connsiteX61" fmla="*/ 39688 w 331788"/>
                <a:gd name="connsiteY61" fmla="*/ 19050 h 328613"/>
                <a:gd name="connsiteX62" fmla="*/ 79376 w 331788"/>
                <a:gd name="connsiteY62" fmla="*/ 58738 h 328613"/>
                <a:gd name="connsiteX63" fmla="*/ 39688 w 331788"/>
                <a:gd name="connsiteY63" fmla="*/ 98426 h 328613"/>
                <a:gd name="connsiteX64" fmla="*/ 0 w 331788"/>
                <a:gd name="connsiteY64" fmla="*/ 58738 h 328613"/>
                <a:gd name="connsiteX65" fmla="*/ 39688 w 331788"/>
                <a:gd name="connsiteY65" fmla="*/ 19050 h 328613"/>
                <a:gd name="connsiteX66" fmla="*/ 165894 w 331788"/>
                <a:gd name="connsiteY66" fmla="*/ 0 h 328613"/>
                <a:gd name="connsiteX67" fmla="*/ 204788 w 331788"/>
                <a:gd name="connsiteY67" fmla="*/ 39688 h 328613"/>
                <a:gd name="connsiteX68" fmla="*/ 165894 w 331788"/>
                <a:gd name="connsiteY68" fmla="*/ 79376 h 328613"/>
                <a:gd name="connsiteX69" fmla="*/ 127000 w 331788"/>
                <a:gd name="connsiteY69" fmla="*/ 39688 h 328613"/>
                <a:gd name="connsiteX70" fmla="*/ 165894 w 331788"/>
                <a:gd name="connsiteY70" fmla="*/ 0 h 32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31788" h="328613">
                  <a:moveTo>
                    <a:pt x="292147" y="109538"/>
                  </a:moveTo>
                  <a:cubicBezTo>
                    <a:pt x="311524" y="109538"/>
                    <a:pt x="327025" y="126291"/>
                    <a:pt x="327025" y="145621"/>
                  </a:cubicBezTo>
                  <a:cubicBezTo>
                    <a:pt x="327025" y="145621"/>
                    <a:pt x="327025" y="145621"/>
                    <a:pt x="327025" y="229385"/>
                  </a:cubicBezTo>
                  <a:cubicBezTo>
                    <a:pt x="327025" y="248715"/>
                    <a:pt x="311524" y="264179"/>
                    <a:pt x="293438" y="264179"/>
                  </a:cubicBezTo>
                  <a:cubicBezTo>
                    <a:pt x="293438" y="264179"/>
                    <a:pt x="293438" y="264179"/>
                    <a:pt x="252101" y="264179"/>
                  </a:cubicBezTo>
                  <a:cubicBezTo>
                    <a:pt x="252101" y="264179"/>
                    <a:pt x="252101" y="264179"/>
                    <a:pt x="252101" y="319593"/>
                  </a:cubicBezTo>
                  <a:cubicBezTo>
                    <a:pt x="252101" y="324747"/>
                    <a:pt x="248226" y="328613"/>
                    <a:pt x="243059" y="328613"/>
                  </a:cubicBezTo>
                  <a:cubicBezTo>
                    <a:pt x="243059" y="328613"/>
                    <a:pt x="243059" y="328613"/>
                    <a:pt x="205596" y="328613"/>
                  </a:cubicBezTo>
                  <a:cubicBezTo>
                    <a:pt x="199138" y="328613"/>
                    <a:pt x="195262" y="324747"/>
                    <a:pt x="195262" y="319593"/>
                  </a:cubicBezTo>
                  <a:cubicBezTo>
                    <a:pt x="195262" y="319593"/>
                    <a:pt x="195262" y="319593"/>
                    <a:pt x="195262" y="235829"/>
                  </a:cubicBezTo>
                  <a:cubicBezTo>
                    <a:pt x="195262" y="220364"/>
                    <a:pt x="208180" y="207478"/>
                    <a:pt x="224973" y="207478"/>
                  </a:cubicBezTo>
                  <a:cubicBezTo>
                    <a:pt x="224973" y="207478"/>
                    <a:pt x="224973" y="207478"/>
                    <a:pt x="255976" y="207478"/>
                  </a:cubicBezTo>
                  <a:cubicBezTo>
                    <a:pt x="255976" y="207478"/>
                    <a:pt x="255976" y="207478"/>
                    <a:pt x="255976" y="145621"/>
                  </a:cubicBezTo>
                  <a:cubicBezTo>
                    <a:pt x="255976" y="126291"/>
                    <a:pt x="271478" y="109538"/>
                    <a:pt x="292147" y="109538"/>
                  </a:cubicBezTo>
                  <a:close/>
                  <a:moveTo>
                    <a:pt x="38473" y="109538"/>
                  </a:moveTo>
                  <a:cubicBezTo>
                    <a:pt x="59391" y="109538"/>
                    <a:pt x="75079" y="126291"/>
                    <a:pt x="75079" y="145621"/>
                  </a:cubicBezTo>
                  <a:cubicBezTo>
                    <a:pt x="75079" y="145621"/>
                    <a:pt x="75079" y="145621"/>
                    <a:pt x="75079" y="207478"/>
                  </a:cubicBezTo>
                  <a:cubicBezTo>
                    <a:pt x="75079" y="207478"/>
                    <a:pt x="75079" y="207478"/>
                    <a:pt x="106456" y="207478"/>
                  </a:cubicBezTo>
                  <a:cubicBezTo>
                    <a:pt x="123451" y="207478"/>
                    <a:pt x="136525" y="220364"/>
                    <a:pt x="136525" y="235829"/>
                  </a:cubicBezTo>
                  <a:cubicBezTo>
                    <a:pt x="136525" y="235829"/>
                    <a:pt x="136525" y="235829"/>
                    <a:pt x="136525" y="319593"/>
                  </a:cubicBezTo>
                  <a:cubicBezTo>
                    <a:pt x="136525" y="324747"/>
                    <a:pt x="132603" y="328613"/>
                    <a:pt x="126066" y="328613"/>
                  </a:cubicBezTo>
                  <a:cubicBezTo>
                    <a:pt x="126066" y="328613"/>
                    <a:pt x="126066" y="328613"/>
                    <a:pt x="88153" y="328613"/>
                  </a:cubicBezTo>
                  <a:cubicBezTo>
                    <a:pt x="82923" y="328613"/>
                    <a:pt x="79001" y="324747"/>
                    <a:pt x="79001" y="319593"/>
                  </a:cubicBezTo>
                  <a:cubicBezTo>
                    <a:pt x="79001" y="319593"/>
                    <a:pt x="79001" y="319593"/>
                    <a:pt x="79001" y="264179"/>
                  </a:cubicBezTo>
                  <a:cubicBezTo>
                    <a:pt x="79001" y="264179"/>
                    <a:pt x="79001" y="264179"/>
                    <a:pt x="37166" y="264179"/>
                  </a:cubicBezTo>
                  <a:cubicBezTo>
                    <a:pt x="18863" y="264179"/>
                    <a:pt x="3175" y="248715"/>
                    <a:pt x="3175" y="229385"/>
                  </a:cubicBezTo>
                  <a:cubicBezTo>
                    <a:pt x="3175" y="229385"/>
                    <a:pt x="3175" y="229385"/>
                    <a:pt x="3175" y="145621"/>
                  </a:cubicBezTo>
                  <a:cubicBezTo>
                    <a:pt x="3175" y="126291"/>
                    <a:pt x="18863" y="109538"/>
                    <a:pt x="38473" y="109538"/>
                  </a:cubicBezTo>
                  <a:close/>
                  <a:moveTo>
                    <a:pt x="160734" y="88900"/>
                  </a:moveTo>
                  <a:cubicBezTo>
                    <a:pt x="160734" y="88900"/>
                    <a:pt x="160734" y="88900"/>
                    <a:pt x="171053" y="88900"/>
                  </a:cubicBezTo>
                  <a:cubicBezTo>
                    <a:pt x="172343" y="88900"/>
                    <a:pt x="173633" y="90195"/>
                    <a:pt x="173633" y="90195"/>
                  </a:cubicBezTo>
                  <a:cubicBezTo>
                    <a:pt x="174923" y="92785"/>
                    <a:pt x="176213" y="94080"/>
                    <a:pt x="174923" y="95375"/>
                  </a:cubicBezTo>
                  <a:cubicBezTo>
                    <a:pt x="174923" y="95375"/>
                    <a:pt x="174923" y="95375"/>
                    <a:pt x="169763" y="103146"/>
                  </a:cubicBezTo>
                  <a:cubicBezTo>
                    <a:pt x="169763" y="103146"/>
                    <a:pt x="169763" y="103146"/>
                    <a:pt x="172343" y="123867"/>
                  </a:cubicBezTo>
                  <a:cubicBezTo>
                    <a:pt x="172343" y="123867"/>
                    <a:pt x="172343" y="123867"/>
                    <a:pt x="167184" y="136818"/>
                  </a:cubicBezTo>
                  <a:cubicBezTo>
                    <a:pt x="167184" y="138113"/>
                    <a:pt x="164604" y="138113"/>
                    <a:pt x="164604" y="136818"/>
                  </a:cubicBezTo>
                  <a:cubicBezTo>
                    <a:pt x="164604" y="136818"/>
                    <a:pt x="164604" y="136818"/>
                    <a:pt x="159444" y="123867"/>
                  </a:cubicBezTo>
                  <a:cubicBezTo>
                    <a:pt x="159444" y="123867"/>
                    <a:pt x="159444" y="123867"/>
                    <a:pt x="162024" y="103146"/>
                  </a:cubicBezTo>
                  <a:cubicBezTo>
                    <a:pt x="162024" y="103146"/>
                    <a:pt x="162024" y="103146"/>
                    <a:pt x="156865" y="95375"/>
                  </a:cubicBezTo>
                  <a:cubicBezTo>
                    <a:pt x="155575" y="94080"/>
                    <a:pt x="156865" y="92785"/>
                    <a:pt x="158155" y="90195"/>
                  </a:cubicBezTo>
                  <a:cubicBezTo>
                    <a:pt x="158155" y="90195"/>
                    <a:pt x="159444" y="88900"/>
                    <a:pt x="160734" y="88900"/>
                  </a:cubicBezTo>
                  <a:close/>
                  <a:moveTo>
                    <a:pt x="136182" y="88900"/>
                  </a:moveTo>
                  <a:cubicBezTo>
                    <a:pt x="137474" y="88900"/>
                    <a:pt x="138766" y="90201"/>
                    <a:pt x="138766" y="91502"/>
                  </a:cubicBezTo>
                  <a:cubicBezTo>
                    <a:pt x="138766" y="91502"/>
                    <a:pt x="138766" y="91502"/>
                    <a:pt x="165893" y="165652"/>
                  </a:cubicBezTo>
                  <a:cubicBezTo>
                    <a:pt x="165893" y="165652"/>
                    <a:pt x="165893" y="165652"/>
                    <a:pt x="193021" y="91502"/>
                  </a:cubicBezTo>
                  <a:cubicBezTo>
                    <a:pt x="193021" y="90201"/>
                    <a:pt x="195605" y="88900"/>
                    <a:pt x="196897" y="90201"/>
                  </a:cubicBezTo>
                  <a:cubicBezTo>
                    <a:pt x="196897" y="90201"/>
                    <a:pt x="196897" y="90201"/>
                    <a:pt x="208523" y="92802"/>
                  </a:cubicBezTo>
                  <a:cubicBezTo>
                    <a:pt x="222733" y="98006"/>
                    <a:pt x="231775" y="111015"/>
                    <a:pt x="231775" y="125325"/>
                  </a:cubicBezTo>
                  <a:cubicBezTo>
                    <a:pt x="231775" y="125325"/>
                    <a:pt x="231775" y="125325"/>
                    <a:pt x="231775" y="176059"/>
                  </a:cubicBezTo>
                  <a:cubicBezTo>
                    <a:pt x="231775" y="179961"/>
                    <a:pt x="229192" y="182563"/>
                    <a:pt x="226608" y="182563"/>
                  </a:cubicBezTo>
                  <a:cubicBezTo>
                    <a:pt x="226608" y="182563"/>
                    <a:pt x="226608" y="182563"/>
                    <a:pt x="105179" y="182563"/>
                  </a:cubicBezTo>
                  <a:cubicBezTo>
                    <a:pt x="102595" y="182563"/>
                    <a:pt x="100012" y="179961"/>
                    <a:pt x="100012" y="176059"/>
                  </a:cubicBezTo>
                  <a:cubicBezTo>
                    <a:pt x="100012" y="176059"/>
                    <a:pt x="100012" y="176059"/>
                    <a:pt x="100012" y="125325"/>
                  </a:cubicBezTo>
                  <a:cubicBezTo>
                    <a:pt x="100012" y="111015"/>
                    <a:pt x="109054" y="98006"/>
                    <a:pt x="123264" y="92802"/>
                  </a:cubicBezTo>
                  <a:cubicBezTo>
                    <a:pt x="123264" y="92802"/>
                    <a:pt x="123264" y="92802"/>
                    <a:pt x="134890" y="90201"/>
                  </a:cubicBezTo>
                  <a:cubicBezTo>
                    <a:pt x="134890" y="88900"/>
                    <a:pt x="134890" y="88900"/>
                    <a:pt x="136182" y="88900"/>
                  </a:cubicBezTo>
                  <a:close/>
                  <a:moveTo>
                    <a:pt x="292100" y="19050"/>
                  </a:moveTo>
                  <a:cubicBezTo>
                    <a:pt x="314019" y="19050"/>
                    <a:pt x="331788" y="36819"/>
                    <a:pt x="331788" y="58738"/>
                  </a:cubicBezTo>
                  <a:cubicBezTo>
                    <a:pt x="331788" y="80657"/>
                    <a:pt x="314019" y="98426"/>
                    <a:pt x="292100" y="98426"/>
                  </a:cubicBezTo>
                  <a:cubicBezTo>
                    <a:pt x="270181" y="98426"/>
                    <a:pt x="252412" y="80657"/>
                    <a:pt x="252412" y="58738"/>
                  </a:cubicBezTo>
                  <a:cubicBezTo>
                    <a:pt x="252412" y="36819"/>
                    <a:pt x="270181" y="19050"/>
                    <a:pt x="292100" y="19050"/>
                  </a:cubicBezTo>
                  <a:close/>
                  <a:moveTo>
                    <a:pt x="39688" y="19050"/>
                  </a:moveTo>
                  <a:cubicBezTo>
                    <a:pt x="61607" y="19050"/>
                    <a:pt x="79376" y="36819"/>
                    <a:pt x="79376" y="58738"/>
                  </a:cubicBezTo>
                  <a:cubicBezTo>
                    <a:pt x="79376" y="80657"/>
                    <a:pt x="61607" y="98426"/>
                    <a:pt x="39688" y="98426"/>
                  </a:cubicBezTo>
                  <a:cubicBezTo>
                    <a:pt x="17769" y="98426"/>
                    <a:pt x="0" y="80657"/>
                    <a:pt x="0" y="58738"/>
                  </a:cubicBezTo>
                  <a:cubicBezTo>
                    <a:pt x="0" y="36819"/>
                    <a:pt x="17769" y="19050"/>
                    <a:pt x="39688" y="19050"/>
                  </a:cubicBezTo>
                  <a:close/>
                  <a:moveTo>
                    <a:pt x="165894" y="0"/>
                  </a:moveTo>
                  <a:cubicBezTo>
                    <a:pt x="187375" y="0"/>
                    <a:pt x="204788" y="17769"/>
                    <a:pt x="204788" y="39688"/>
                  </a:cubicBezTo>
                  <a:cubicBezTo>
                    <a:pt x="204788" y="61607"/>
                    <a:pt x="187375" y="79376"/>
                    <a:pt x="165894" y="79376"/>
                  </a:cubicBezTo>
                  <a:cubicBezTo>
                    <a:pt x="144413" y="79376"/>
                    <a:pt x="127000" y="61607"/>
                    <a:pt x="127000" y="39688"/>
                  </a:cubicBezTo>
                  <a:cubicBezTo>
                    <a:pt x="127000" y="17769"/>
                    <a:pt x="144413" y="0"/>
                    <a:pt x="1658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p14="http://schemas.microsoft.com/office/powerpoint/2010/main" xmlns:lc="http://schemas.openxmlformats.org/drawingml/2006/lockedCanvas" xmlns:a16="http://schemas.microsoft.com/office/drawing/2014/main" xmlns:a14="http://schemas.microsoft.com/office/drawing/2010/main" xmlns="" cap="flat" w="254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51" name="组合 17">
            <a:extLst>
              <a:ext uri="{FF2B5EF4-FFF2-40B4-BE49-F238E27FC236}">
                <a16:creationId xmlns:a16="http://schemas.microsoft.com/office/drawing/2014/main" id="{8443407B-2F4F-443D-8FC9-24CCD09252E1}"/>
              </a:ext>
            </a:extLst>
          </p:cNvPr>
          <p:cNvGrpSpPr/>
          <p:nvPr/>
        </p:nvGrpSpPr>
        <p:grpSpPr>
          <a:xfrm>
            <a:off x="2873849" y="3907125"/>
            <a:ext cx="367393" cy="367393"/>
            <a:chOff x="1363763" y="1653267"/>
            <a:chExt cx="489858" cy="489858"/>
          </a:xfrm>
        </p:grpSpPr>
        <p:sp>
          <p:nvSpPr>
            <p:cNvPr id="52" name="椭圆 21">
              <a:extLst>
                <a:ext uri="{FF2B5EF4-FFF2-40B4-BE49-F238E27FC236}">
                  <a16:creationId xmlns:a16="http://schemas.microsoft.com/office/drawing/2014/main" id="{1B57464F-9213-4401-9FFB-2E1814EED92A}"/>
                </a:ext>
              </a:extLst>
            </p:cNvPr>
            <p:cNvSpPr/>
            <p:nvPr/>
          </p:nvSpPr>
          <p:spPr>
            <a:xfrm>
              <a:off x="1363763" y="1653267"/>
              <a:ext cx="489858" cy="489858"/>
            </a:xfrm>
            <a:prstGeom prst="ellipse">
              <a:avLst/>
            </a:prstGeom>
            <a:solidFill>
              <a:srgbClr val="0B3E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3" name="任意多边形: 形状 22">
              <a:extLst>
                <a:ext uri="{FF2B5EF4-FFF2-40B4-BE49-F238E27FC236}">
                  <a16:creationId xmlns:a16="http://schemas.microsoft.com/office/drawing/2014/main" id="{9D2C0F5E-0862-4E21-862E-12587E25B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8705" y="1804342"/>
              <a:ext cx="179973" cy="179973"/>
            </a:xfrm>
            <a:custGeom>
              <a:avLst/>
              <a:gdLst>
                <a:gd name="connsiteX0" fmla="*/ 221853 w 338138"/>
                <a:gd name="connsiteY0" fmla="*/ 169862 h 338138"/>
                <a:gd name="connsiteX1" fmla="*/ 243284 w 338138"/>
                <a:gd name="connsiteY1" fmla="*/ 169862 h 338138"/>
                <a:gd name="connsiteX2" fmla="*/ 254000 w 338138"/>
                <a:gd name="connsiteY2" fmla="*/ 180379 h 338138"/>
                <a:gd name="connsiteX3" fmla="*/ 254000 w 338138"/>
                <a:gd name="connsiteY3" fmla="*/ 243483 h 338138"/>
                <a:gd name="connsiteX4" fmla="*/ 243284 w 338138"/>
                <a:gd name="connsiteY4" fmla="*/ 254000 h 338138"/>
                <a:gd name="connsiteX5" fmla="*/ 221853 w 338138"/>
                <a:gd name="connsiteY5" fmla="*/ 254000 h 338138"/>
                <a:gd name="connsiteX6" fmla="*/ 211137 w 338138"/>
                <a:gd name="connsiteY6" fmla="*/ 243483 h 338138"/>
                <a:gd name="connsiteX7" fmla="*/ 211137 w 338138"/>
                <a:gd name="connsiteY7" fmla="*/ 180379 h 338138"/>
                <a:gd name="connsiteX8" fmla="*/ 221853 w 338138"/>
                <a:gd name="connsiteY8" fmla="*/ 169862 h 338138"/>
                <a:gd name="connsiteX9" fmla="*/ 94853 w 338138"/>
                <a:gd name="connsiteY9" fmla="*/ 127000 h 338138"/>
                <a:gd name="connsiteX10" fmla="*/ 116284 w 338138"/>
                <a:gd name="connsiteY10" fmla="*/ 127000 h 338138"/>
                <a:gd name="connsiteX11" fmla="*/ 127000 w 338138"/>
                <a:gd name="connsiteY11" fmla="*/ 137583 h 338138"/>
                <a:gd name="connsiteX12" fmla="*/ 127000 w 338138"/>
                <a:gd name="connsiteY12" fmla="*/ 243417 h 338138"/>
                <a:gd name="connsiteX13" fmla="*/ 116284 w 338138"/>
                <a:gd name="connsiteY13" fmla="*/ 254000 h 338138"/>
                <a:gd name="connsiteX14" fmla="*/ 94853 w 338138"/>
                <a:gd name="connsiteY14" fmla="*/ 254000 h 338138"/>
                <a:gd name="connsiteX15" fmla="*/ 84137 w 338138"/>
                <a:gd name="connsiteY15" fmla="*/ 243417 h 338138"/>
                <a:gd name="connsiteX16" fmla="*/ 84137 w 338138"/>
                <a:gd name="connsiteY16" fmla="*/ 137583 h 338138"/>
                <a:gd name="connsiteX17" fmla="*/ 94853 w 338138"/>
                <a:gd name="connsiteY17" fmla="*/ 127000 h 338138"/>
                <a:gd name="connsiteX18" fmla="*/ 285353 w 338138"/>
                <a:gd name="connsiteY18" fmla="*/ 85725 h 338138"/>
                <a:gd name="connsiteX19" fmla="*/ 306784 w 338138"/>
                <a:gd name="connsiteY19" fmla="*/ 85725 h 338138"/>
                <a:gd name="connsiteX20" fmla="*/ 317500 w 338138"/>
                <a:gd name="connsiteY20" fmla="*/ 96242 h 338138"/>
                <a:gd name="connsiteX21" fmla="*/ 317500 w 338138"/>
                <a:gd name="connsiteY21" fmla="*/ 243483 h 338138"/>
                <a:gd name="connsiteX22" fmla="*/ 306784 w 338138"/>
                <a:gd name="connsiteY22" fmla="*/ 254000 h 338138"/>
                <a:gd name="connsiteX23" fmla="*/ 285353 w 338138"/>
                <a:gd name="connsiteY23" fmla="*/ 254000 h 338138"/>
                <a:gd name="connsiteX24" fmla="*/ 274637 w 338138"/>
                <a:gd name="connsiteY24" fmla="*/ 243483 h 338138"/>
                <a:gd name="connsiteX25" fmla="*/ 274637 w 338138"/>
                <a:gd name="connsiteY25" fmla="*/ 96242 h 338138"/>
                <a:gd name="connsiteX26" fmla="*/ 285353 w 338138"/>
                <a:gd name="connsiteY26" fmla="*/ 85725 h 338138"/>
                <a:gd name="connsiteX27" fmla="*/ 158353 w 338138"/>
                <a:gd name="connsiteY27" fmla="*/ 42862 h 338138"/>
                <a:gd name="connsiteX28" fmla="*/ 179784 w 338138"/>
                <a:gd name="connsiteY28" fmla="*/ 42862 h 338138"/>
                <a:gd name="connsiteX29" fmla="*/ 190500 w 338138"/>
                <a:gd name="connsiteY29" fmla="*/ 53419 h 338138"/>
                <a:gd name="connsiteX30" fmla="*/ 190500 w 338138"/>
                <a:gd name="connsiteY30" fmla="*/ 243443 h 338138"/>
                <a:gd name="connsiteX31" fmla="*/ 179784 w 338138"/>
                <a:gd name="connsiteY31" fmla="*/ 254000 h 338138"/>
                <a:gd name="connsiteX32" fmla="*/ 158353 w 338138"/>
                <a:gd name="connsiteY32" fmla="*/ 254000 h 338138"/>
                <a:gd name="connsiteX33" fmla="*/ 147637 w 338138"/>
                <a:gd name="connsiteY33" fmla="*/ 243443 h 338138"/>
                <a:gd name="connsiteX34" fmla="*/ 147637 w 338138"/>
                <a:gd name="connsiteY34" fmla="*/ 53419 h 338138"/>
                <a:gd name="connsiteX35" fmla="*/ 158353 w 338138"/>
                <a:gd name="connsiteY35" fmla="*/ 42862 h 338138"/>
                <a:gd name="connsiteX36" fmla="*/ 0 w 338138"/>
                <a:gd name="connsiteY36" fmla="*/ 0 h 338138"/>
                <a:gd name="connsiteX37" fmla="*/ 42267 w 338138"/>
                <a:gd name="connsiteY37" fmla="*/ 0 h 338138"/>
                <a:gd name="connsiteX38" fmla="*/ 42267 w 338138"/>
                <a:gd name="connsiteY38" fmla="*/ 295871 h 338138"/>
                <a:gd name="connsiteX39" fmla="*/ 338138 w 338138"/>
                <a:gd name="connsiteY39" fmla="*/ 295871 h 338138"/>
                <a:gd name="connsiteX40" fmla="*/ 338138 w 338138"/>
                <a:gd name="connsiteY40" fmla="*/ 338138 h 338138"/>
                <a:gd name="connsiteX41" fmla="*/ 21133 w 338138"/>
                <a:gd name="connsiteY41" fmla="*/ 338138 h 338138"/>
                <a:gd name="connsiteX42" fmla="*/ 0 w 338138"/>
                <a:gd name="connsiteY42" fmla="*/ 317005 h 338138"/>
                <a:gd name="connsiteX43" fmla="*/ 0 w 338138"/>
                <a:gd name="connsiteY43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38138" h="338138">
                  <a:moveTo>
                    <a:pt x="221853" y="169862"/>
                  </a:moveTo>
                  <a:cubicBezTo>
                    <a:pt x="221853" y="169862"/>
                    <a:pt x="221853" y="169862"/>
                    <a:pt x="243284" y="169862"/>
                  </a:cubicBezTo>
                  <a:cubicBezTo>
                    <a:pt x="248642" y="169862"/>
                    <a:pt x="254000" y="175121"/>
                    <a:pt x="254000" y="180379"/>
                  </a:cubicBezTo>
                  <a:cubicBezTo>
                    <a:pt x="254000" y="180379"/>
                    <a:pt x="254000" y="180379"/>
                    <a:pt x="254000" y="243483"/>
                  </a:cubicBezTo>
                  <a:cubicBezTo>
                    <a:pt x="254000" y="248742"/>
                    <a:pt x="248642" y="254000"/>
                    <a:pt x="243284" y="254000"/>
                  </a:cubicBezTo>
                  <a:cubicBezTo>
                    <a:pt x="243284" y="254000"/>
                    <a:pt x="243284" y="254000"/>
                    <a:pt x="221853" y="254000"/>
                  </a:cubicBezTo>
                  <a:cubicBezTo>
                    <a:pt x="216495" y="254000"/>
                    <a:pt x="211137" y="248742"/>
                    <a:pt x="211137" y="243483"/>
                  </a:cubicBezTo>
                  <a:cubicBezTo>
                    <a:pt x="211137" y="243483"/>
                    <a:pt x="211137" y="243483"/>
                    <a:pt x="211137" y="180379"/>
                  </a:cubicBezTo>
                  <a:cubicBezTo>
                    <a:pt x="211137" y="175121"/>
                    <a:pt x="216495" y="169862"/>
                    <a:pt x="221853" y="169862"/>
                  </a:cubicBezTo>
                  <a:close/>
                  <a:moveTo>
                    <a:pt x="94853" y="127000"/>
                  </a:moveTo>
                  <a:cubicBezTo>
                    <a:pt x="94853" y="127000"/>
                    <a:pt x="94853" y="127000"/>
                    <a:pt x="116284" y="127000"/>
                  </a:cubicBezTo>
                  <a:cubicBezTo>
                    <a:pt x="121642" y="127000"/>
                    <a:pt x="127000" y="132292"/>
                    <a:pt x="127000" y="137583"/>
                  </a:cubicBezTo>
                  <a:cubicBezTo>
                    <a:pt x="127000" y="137583"/>
                    <a:pt x="127000" y="137583"/>
                    <a:pt x="127000" y="243417"/>
                  </a:cubicBezTo>
                  <a:cubicBezTo>
                    <a:pt x="127000" y="248708"/>
                    <a:pt x="121642" y="254000"/>
                    <a:pt x="116284" y="254000"/>
                  </a:cubicBezTo>
                  <a:cubicBezTo>
                    <a:pt x="116284" y="254000"/>
                    <a:pt x="116284" y="254000"/>
                    <a:pt x="94853" y="254000"/>
                  </a:cubicBezTo>
                  <a:cubicBezTo>
                    <a:pt x="89495" y="254000"/>
                    <a:pt x="84137" y="248708"/>
                    <a:pt x="84137" y="243417"/>
                  </a:cubicBezTo>
                  <a:cubicBezTo>
                    <a:pt x="84137" y="243417"/>
                    <a:pt x="84137" y="243417"/>
                    <a:pt x="84137" y="137583"/>
                  </a:cubicBezTo>
                  <a:cubicBezTo>
                    <a:pt x="84137" y="132292"/>
                    <a:pt x="89495" y="127000"/>
                    <a:pt x="94853" y="127000"/>
                  </a:cubicBezTo>
                  <a:close/>
                  <a:moveTo>
                    <a:pt x="285353" y="85725"/>
                  </a:moveTo>
                  <a:cubicBezTo>
                    <a:pt x="285353" y="85725"/>
                    <a:pt x="285353" y="85725"/>
                    <a:pt x="306784" y="85725"/>
                  </a:cubicBezTo>
                  <a:cubicBezTo>
                    <a:pt x="312142" y="85725"/>
                    <a:pt x="317500" y="90984"/>
                    <a:pt x="317500" y="96242"/>
                  </a:cubicBezTo>
                  <a:cubicBezTo>
                    <a:pt x="317500" y="96242"/>
                    <a:pt x="317500" y="96242"/>
                    <a:pt x="317500" y="243483"/>
                  </a:cubicBezTo>
                  <a:cubicBezTo>
                    <a:pt x="317500" y="248742"/>
                    <a:pt x="312142" y="254000"/>
                    <a:pt x="306784" y="254000"/>
                  </a:cubicBezTo>
                  <a:cubicBezTo>
                    <a:pt x="306784" y="254000"/>
                    <a:pt x="306784" y="254000"/>
                    <a:pt x="285353" y="254000"/>
                  </a:cubicBezTo>
                  <a:cubicBezTo>
                    <a:pt x="279995" y="254000"/>
                    <a:pt x="274637" y="248742"/>
                    <a:pt x="274637" y="243483"/>
                  </a:cubicBezTo>
                  <a:cubicBezTo>
                    <a:pt x="274637" y="243483"/>
                    <a:pt x="274637" y="243483"/>
                    <a:pt x="274637" y="96242"/>
                  </a:cubicBezTo>
                  <a:cubicBezTo>
                    <a:pt x="274637" y="90984"/>
                    <a:pt x="279995" y="85725"/>
                    <a:pt x="285353" y="85725"/>
                  </a:cubicBezTo>
                  <a:close/>
                  <a:moveTo>
                    <a:pt x="158353" y="42862"/>
                  </a:moveTo>
                  <a:cubicBezTo>
                    <a:pt x="158353" y="42862"/>
                    <a:pt x="158353" y="42862"/>
                    <a:pt x="179784" y="42862"/>
                  </a:cubicBezTo>
                  <a:cubicBezTo>
                    <a:pt x="185142" y="42862"/>
                    <a:pt x="190500" y="48140"/>
                    <a:pt x="190500" y="53419"/>
                  </a:cubicBezTo>
                  <a:cubicBezTo>
                    <a:pt x="190500" y="53419"/>
                    <a:pt x="190500" y="53419"/>
                    <a:pt x="190500" y="243443"/>
                  </a:cubicBezTo>
                  <a:cubicBezTo>
                    <a:pt x="190500" y="248722"/>
                    <a:pt x="185142" y="254000"/>
                    <a:pt x="179784" y="254000"/>
                  </a:cubicBezTo>
                  <a:cubicBezTo>
                    <a:pt x="179784" y="254000"/>
                    <a:pt x="179784" y="254000"/>
                    <a:pt x="158353" y="254000"/>
                  </a:cubicBezTo>
                  <a:cubicBezTo>
                    <a:pt x="152995" y="254000"/>
                    <a:pt x="147637" y="248722"/>
                    <a:pt x="147637" y="243443"/>
                  </a:cubicBezTo>
                  <a:cubicBezTo>
                    <a:pt x="147637" y="243443"/>
                    <a:pt x="147637" y="243443"/>
                    <a:pt x="147637" y="53419"/>
                  </a:cubicBezTo>
                  <a:cubicBezTo>
                    <a:pt x="147637" y="48140"/>
                    <a:pt x="152995" y="42862"/>
                    <a:pt x="158353" y="42862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42267" y="0"/>
                  </a:cubicBezTo>
                  <a:cubicBezTo>
                    <a:pt x="42267" y="0"/>
                    <a:pt x="42267" y="0"/>
                    <a:pt x="42267" y="295871"/>
                  </a:cubicBezTo>
                  <a:lnTo>
                    <a:pt x="338138" y="295871"/>
                  </a:lnTo>
                  <a:cubicBezTo>
                    <a:pt x="338138" y="295871"/>
                    <a:pt x="338138" y="295871"/>
                    <a:pt x="338138" y="338138"/>
                  </a:cubicBezTo>
                  <a:cubicBezTo>
                    <a:pt x="338138" y="338138"/>
                    <a:pt x="338138" y="338138"/>
                    <a:pt x="21133" y="338138"/>
                  </a:cubicBezTo>
                  <a:cubicBezTo>
                    <a:pt x="9246" y="338138"/>
                    <a:pt x="0" y="328892"/>
                    <a:pt x="0" y="317005"/>
                  </a:cubicBezTo>
                  <a:cubicBezTo>
                    <a:pt x="0" y="317005"/>
                    <a:pt x="0" y="31700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54" name="矩形 9">
            <a:extLst>
              <a:ext uri="{FF2B5EF4-FFF2-40B4-BE49-F238E27FC236}">
                <a16:creationId xmlns:a16="http://schemas.microsoft.com/office/drawing/2014/main" id="{B0EE41D5-B220-4566-BBE0-49686E5BDBF7}"/>
              </a:ext>
            </a:extLst>
          </p:cNvPr>
          <p:cNvSpPr/>
          <p:nvPr/>
        </p:nvSpPr>
        <p:spPr>
          <a:xfrm>
            <a:off x="795924" y="3952035"/>
            <a:ext cx="1924738" cy="263116"/>
          </a:xfrm>
          <a:prstGeom prst="rect">
            <a:avLst/>
          </a:prstGeom>
        </p:spPr>
        <p:txBody>
          <a:bodyPr wrap="none" lIns="144000" tIns="0" rIns="144000" bIns="0">
            <a:normAutofit fontScale="77500" lnSpcReduction="20000"/>
          </a:bodyPr>
          <a:lstStyle/>
          <a:p>
            <a:pPr marL="0" lvl="0" algn="r"/>
            <a:r>
              <a:rPr lang="ru-RU" sz="1260" b="1" i="0" u="none" dirty="0">
                <a:solidFill>
                  <a:srgbClr val="0B3EA2"/>
                </a:solidFill>
                <a:latin typeface="Montserrat SemiBold" panose="00000700000000000000" pitchFamily="2" charset="0"/>
              </a:rPr>
              <a:t>Проведение обучения </a:t>
            </a:r>
          </a:p>
          <a:p>
            <a:pPr marL="0" lvl="0" algn="r"/>
            <a:r>
              <a:rPr lang="ru-RU" sz="1260" b="1" i="0" u="none" dirty="0">
                <a:solidFill>
                  <a:srgbClr val="0B3EA2"/>
                </a:solidFill>
                <a:latin typeface="Montserrat SemiBold" panose="00000700000000000000" pitchFamily="2" charset="0"/>
              </a:rPr>
              <a:t>в части охраны труда</a:t>
            </a:r>
            <a:endParaRPr lang="en-US" sz="1260" b="1" i="0" u="none" dirty="0">
              <a:solidFill>
                <a:srgbClr val="0B3EA2"/>
              </a:solidFill>
              <a:latin typeface="Montserrat SemiBold" panose="00000700000000000000" pitchFamily="2" charset="0"/>
            </a:endParaRPr>
          </a:p>
        </p:txBody>
      </p:sp>
      <p:grpSp>
        <p:nvGrpSpPr>
          <p:cNvPr id="55" name="组合 16">
            <a:extLst>
              <a:ext uri="{FF2B5EF4-FFF2-40B4-BE49-F238E27FC236}">
                <a16:creationId xmlns:a16="http://schemas.microsoft.com/office/drawing/2014/main" id="{5AD6C37C-57D4-4B07-8672-92651C383FA9}"/>
              </a:ext>
            </a:extLst>
          </p:cNvPr>
          <p:cNvGrpSpPr/>
          <p:nvPr/>
        </p:nvGrpSpPr>
        <p:grpSpPr>
          <a:xfrm>
            <a:off x="5495560" y="3128516"/>
            <a:ext cx="367393" cy="367393"/>
            <a:chOff x="7698094" y="1653267"/>
            <a:chExt cx="489858" cy="489858"/>
          </a:xfrm>
        </p:grpSpPr>
        <p:sp>
          <p:nvSpPr>
            <p:cNvPr id="56" name="椭圆 23">
              <a:extLst>
                <a:ext uri="{FF2B5EF4-FFF2-40B4-BE49-F238E27FC236}">
                  <a16:creationId xmlns:a16="http://schemas.microsoft.com/office/drawing/2014/main" id="{8C9A054C-68A1-4CDC-A162-505E36A08C8A}"/>
                </a:ext>
              </a:extLst>
            </p:cNvPr>
            <p:cNvSpPr/>
            <p:nvPr/>
          </p:nvSpPr>
          <p:spPr>
            <a:xfrm>
              <a:off x="7698094" y="1653267"/>
              <a:ext cx="489858" cy="489858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任意多边形: 形状 24">
              <a:extLst>
                <a:ext uri="{FF2B5EF4-FFF2-40B4-BE49-F238E27FC236}">
                  <a16:creationId xmlns:a16="http://schemas.microsoft.com/office/drawing/2014/main" id="{1909EC46-9296-4842-ABD0-9E98315EA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1850" y="1789278"/>
              <a:ext cx="212129" cy="210099"/>
            </a:xfrm>
            <a:custGeom>
              <a:avLst/>
              <a:gdLst>
                <a:gd name="connsiteX0" fmla="*/ 292147 w 331788"/>
                <a:gd name="connsiteY0" fmla="*/ 109538 h 328613"/>
                <a:gd name="connsiteX1" fmla="*/ 327025 w 331788"/>
                <a:gd name="connsiteY1" fmla="*/ 145621 h 328613"/>
                <a:gd name="connsiteX2" fmla="*/ 327025 w 331788"/>
                <a:gd name="connsiteY2" fmla="*/ 229385 h 328613"/>
                <a:gd name="connsiteX3" fmla="*/ 293438 w 331788"/>
                <a:gd name="connsiteY3" fmla="*/ 264179 h 328613"/>
                <a:gd name="connsiteX4" fmla="*/ 252101 w 331788"/>
                <a:gd name="connsiteY4" fmla="*/ 264179 h 328613"/>
                <a:gd name="connsiteX5" fmla="*/ 252101 w 331788"/>
                <a:gd name="connsiteY5" fmla="*/ 319593 h 328613"/>
                <a:gd name="connsiteX6" fmla="*/ 243059 w 331788"/>
                <a:gd name="connsiteY6" fmla="*/ 328613 h 328613"/>
                <a:gd name="connsiteX7" fmla="*/ 205596 w 331788"/>
                <a:gd name="connsiteY7" fmla="*/ 328613 h 328613"/>
                <a:gd name="connsiteX8" fmla="*/ 195262 w 331788"/>
                <a:gd name="connsiteY8" fmla="*/ 319593 h 328613"/>
                <a:gd name="connsiteX9" fmla="*/ 195262 w 331788"/>
                <a:gd name="connsiteY9" fmla="*/ 235829 h 328613"/>
                <a:gd name="connsiteX10" fmla="*/ 224973 w 331788"/>
                <a:gd name="connsiteY10" fmla="*/ 207478 h 328613"/>
                <a:gd name="connsiteX11" fmla="*/ 255976 w 331788"/>
                <a:gd name="connsiteY11" fmla="*/ 207478 h 328613"/>
                <a:gd name="connsiteX12" fmla="*/ 255976 w 331788"/>
                <a:gd name="connsiteY12" fmla="*/ 145621 h 328613"/>
                <a:gd name="connsiteX13" fmla="*/ 292147 w 331788"/>
                <a:gd name="connsiteY13" fmla="*/ 109538 h 328613"/>
                <a:gd name="connsiteX14" fmla="*/ 38473 w 331788"/>
                <a:gd name="connsiteY14" fmla="*/ 109538 h 328613"/>
                <a:gd name="connsiteX15" fmla="*/ 75079 w 331788"/>
                <a:gd name="connsiteY15" fmla="*/ 145621 h 328613"/>
                <a:gd name="connsiteX16" fmla="*/ 75079 w 331788"/>
                <a:gd name="connsiteY16" fmla="*/ 207478 h 328613"/>
                <a:gd name="connsiteX17" fmla="*/ 106456 w 331788"/>
                <a:gd name="connsiteY17" fmla="*/ 207478 h 328613"/>
                <a:gd name="connsiteX18" fmla="*/ 136525 w 331788"/>
                <a:gd name="connsiteY18" fmla="*/ 235829 h 328613"/>
                <a:gd name="connsiteX19" fmla="*/ 136525 w 331788"/>
                <a:gd name="connsiteY19" fmla="*/ 319593 h 328613"/>
                <a:gd name="connsiteX20" fmla="*/ 126066 w 331788"/>
                <a:gd name="connsiteY20" fmla="*/ 328613 h 328613"/>
                <a:gd name="connsiteX21" fmla="*/ 88153 w 331788"/>
                <a:gd name="connsiteY21" fmla="*/ 328613 h 328613"/>
                <a:gd name="connsiteX22" fmla="*/ 79001 w 331788"/>
                <a:gd name="connsiteY22" fmla="*/ 319593 h 328613"/>
                <a:gd name="connsiteX23" fmla="*/ 79001 w 331788"/>
                <a:gd name="connsiteY23" fmla="*/ 264179 h 328613"/>
                <a:gd name="connsiteX24" fmla="*/ 37166 w 331788"/>
                <a:gd name="connsiteY24" fmla="*/ 264179 h 328613"/>
                <a:gd name="connsiteX25" fmla="*/ 3175 w 331788"/>
                <a:gd name="connsiteY25" fmla="*/ 229385 h 328613"/>
                <a:gd name="connsiteX26" fmla="*/ 3175 w 331788"/>
                <a:gd name="connsiteY26" fmla="*/ 145621 h 328613"/>
                <a:gd name="connsiteX27" fmla="*/ 38473 w 331788"/>
                <a:gd name="connsiteY27" fmla="*/ 109538 h 328613"/>
                <a:gd name="connsiteX28" fmla="*/ 160734 w 331788"/>
                <a:gd name="connsiteY28" fmla="*/ 88900 h 328613"/>
                <a:gd name="connsiteX29" fmla="*/ 171053 w 331788"/>
                <a:gd name="connsiteY29" fmla="*/ 88900 h 328613"/>
                <a:gd name="connsiteX30" fmla="*/ 173633 w 331788"/>
                <a:gd name="connsiteY30" fmla="*/ 90195 h 328613"/>
                <a:gd name="connsiteX31" fmla="*/ 174923 w 331788"/>
                <a:gd name="connsiteY31" fmla="*/ 95375 h 328613"/>
                <a:gd name="connsiteX32" fmla="*/ 169763 w 331788"/>
                <a:gd name="connsiteY32" fmla="*/ 103146 h 328613"/>
                <a:gd name="connsiteX33" fmla="*/ 172343 w 331788"/>
                <a:gd name="connsiteY33" fmla="*/ 123867 h 328613"/>
                <a:gd name="connsiteX34" fmla="*/ 167184 w 331788"/>
                <a:gd name="connsiteY34" fmla="*/ 136818 h 328613"/>
                <a:gd name="connsiteX35" fmla="*/ 164604 w 331788"/>
                <a:gd name="connsiteY35" fmla="*/ 136818 h 328613"/>
                <a:gd name="connsiteX36" fmla="*/ 159444 w 331788"/>
                <a:gd name="connsiteY36" fmla="*/ 123867 h 328613"/>
                <a:gd name="connsiteX37" fmla="*/ 162024 w 331788"/>
                <a:gd name="connsiteY37" fmla="*/ 103146 h 328613"/>
                <a:gd name="connsiteX38" fmla="*/ 156865 w 331788"/>
                <a:gd name="connsiteY38" fmla="*/ 95375 h 328613"/>
                <a:gd name="connsiteX39" fmla="*/ 158155 w 331788"/>
                <a:gd name="connsiteY39" fmla="*/ 90195 h 328613"/>
                <a:gd name="connsiteX40" fmla="*/ 160734 w 331788"/>
                <a:gd name="connsiteY40" fmla="*/ 88900 h 328613"/>
                <a:gd name="connsiteX41" fmla="*/ 136182 w 331788"/>
                <a:gd name="connsiteY41" fmla="*/ 88900 h 328613"/>
                <a:gd name="connsiteX42" fmla="*/ 138766 w 331788"/>
                <a:gd name="connsiteY42" fmla="*/ 91502 h 328613"/>
                <a:gd name="connsiteX43" fmla="*/ 165893 w 331788"/>
                <a:gd name="connsiteY43" fmla="*/ 165652 h 328613"/>
                <a:gd name="connsiteX44" fmla="*/ 193021 w 331788"/>
                <a:gd name="connsiteY44" fmla="*/ 91502 h 328613"/>
                <a:gd name="connsiteX45" fmla="*/ 196897 w 331788"/>
                <a:gd name="connsiteY45" fmla="*/ 90201 h 328613"/>
                <a:gd name="connsiteX46" fmla="*/ 208523 w 331788"/>
                <a:gd name="connsiteY46" fmla="*/ 92802 h 328613"/>
                <a:gd name="connsiteX47" fmla="*/ 231775 w 331788"/>
                <a:gd name="connsiteY47" fmla="*/ 125325 h 328613"/>
                <a:gd name="connsiteX48" fmla="*/ 231775 w 331788"/>
                <a:gd name="connsiteY48" fmla="*/ 176059 h 328613"/>
                <a:gd name="connsiteX49" fmla="*/ 226608 w 331788"/>
                <a:gd name="connsiteY49" fmla="*/ 182563 h 328613"/>
                <a:gd name="connsiteX50" fmla="*/ 105179 w 331788"/>
                <a:gd name="connsiteY50" fmla="*/ 182563 h 328613"/>
                <a:gd name="connsiteX51" fmla="*/ 100012 w 331788"/>
                <a:gd name="connsiteY51" fmla="*/ 176059 h 328613"/>
                <a:gd name="connsiteX52" fmla="*/ 100012 w 331788"/>
                <a:gd name="connsiteY52" fmla="*/ 125325 h 328613"/>
                <a:gd name="connsiteX53" fmla="*/ 123264 w 331788"/>
                <a:gd name="connsiteY53" fmla="*/ 92802 h 328613"/>
                <a:gd name="connsiteX54" fmla="*/ 134890 w 331788"/>
                <a:gd name="connsiteY54" fmla="*/ 90201 h 328613"/>
                <a:gd name="connsiteX55" fmla="*/ 136182 w 331788"/>
                <a:gd name="connsiteY55" fmla="*/ 88900 h 328613"/>
                <a:gd name="connsiteX56" fmla="*/ 292100 w 331788"/>
                <a:gd name="connsiteY56" fmla="*/ 19050 h 328613"/>
                <a:gd name="connsiteX57" fmla="*/ 331788 w 331788"/>
                <a:gd name="connsiteY57" fmla="*/ 58738 h 328613"/>
                <a:gd name="connsiteX58" fmla="*/ 292100 w 331788"/>
                <a:gd name="connsiteY58" fmla="*/ 98426 h 328613"/>
                <a:gd name="connsiteX59" fmla="*/ 252412 w 331788"/>
                <a:gd name="connsiteY59" fmla="*/ 58738 h 328613"/>
                <a:gd name="connsiteX60" fmla="*/ 292100 w 331788"/>
                <a:gd name="connsiteY60" fmla="*/ 19050 h 328613"/>
                <a:gd name="connsiteX61" fmla="*/ 39688 w 331788"/>
                <a:gd name="connsiteY61" fmla="*/ 19050 h 328613"/>
                <a:gd name="connsiteX62" fmla="*/ 79376 w 331788"/>
                <a:gd name="connsiteY62" fmla="*/ 58738 h 328613"/>
                <a:gd name="connsiteX63" fmla="*/ 39688 w 331788"/>
                <a:gd name="connsiteY63" fmla="*/ 98426 h 328613"/>
                <a:gd name="connsiteX64" fmla="*/ 0 w 331788"/>
                <a:gd name="connsiteY64" fmla="*/ 58738 h 328613"/>
                <a:gd name="connsiteX65" fmla="*/ 39688 w 331788"/>
                <a:gd name="connsiteY65" fmla="*/ 19050 h 328613"/>
                <a:gd name="connsiteX66" fmla="*/ 165894 w 331788"/>
                <a:gd name="connsiteY66" fmla="*/ 0 h 328613"/>
                <a:gd name="connsiteX67" fmla="*/ 204788 w 331788"/>
                <a:gd name="connsiteY67" fmla="*/ 39688 h 328613"/>
                <a:gd name="connsiteX68" fmla="*/ 165894 w 331788"/>
                <a:gd name="connsiteY68" fmla="*/ 79376 h 328613"/>
                <a:gd name="connsiteX69" fmla="*/ 127000 w 331788"/>
                <a:gd name="connsiteY69" fmla="*/ 39688 h 328613"/>
                <a:gd name="connsiteX70" fmla="*/ 165894 w 331788"/>
                <a:gd name="connsiteY70" fmla="*/ 0 h 32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31788" h="328613">
                  <a:moveTo>
                    <a:pt x="292147" y="109538"/>
                  </a:moveTo>
                  <a:cubicBezTo>
                    <a:pt x="311524" y="109538"/>
                    <a:pt x="327025" y="126291"/>
                    <a:pt x="327025" y="145621"/>
                  </a:cubicBezTo>
                  <a:cubicBezTo>
                    <a:pt x="327025" y="145621"/>
                    <a:pt x="327025" y="145621"/>
                    <a:pt x="327025" y="229385"/>
                  </a:cubicBezTo>
                  <a:cubicBezTo>
                    <a:pt x="327025" y="248715"/>
                    <a:pt x="311524" y="264179"/>
                    <a:pt x="293438" y="264179"/>
                  </a:cubicBezTo>
                  <a:cubicBezTo>
                    <a:pt x="293438" y="264179"/>
                    <a:pt x="293438" y="264179"/>
                    <a:pt x="252101" y="264179"/>
                  </a:cubicBezTo>
                  <a:cubicBezTo>
                    <a:pt x="252101" y="264179"/>
                    <a:pt x="252101" y="264179"/>
                    <a:pt x="252101" y="319593"/>
                  </a:cubicBezTo>
                  <a:cubicBezTo>
                    <a:pt x="252101" y="324747"/>
                    <a:pt x="248226" y="328613"/>
                    <a:pt x="243059" y="328613"/>
                  </a:cubicBezTo>
                  <a:cubicBezTo>
                    <a:pt x="243059" y="328613"/>
                    <a:pt x="243059" y="328613"/>
                    <a:pt x="205596" y="328613"/>
                  </a:cubicBezTo>
                  <a:cubicBezTo>
                    <a:pt x="199138" y="328613"/>
                    <a:pt x="195262" y="324747"/>
                    <a:pt x="195262" y="319593"/>
                  </a:cubicBezTo>
                  <a:cubicBezTo>
                    <a:pt x="195262" y="319593"/>
                    <a:pt x="195262" y="319593"/>
                    <a:pt x="195262" y="235829"/>
                  </a:cubicBezTo>
                  <a:cubicBezTo>
                    <a:pt x="195262" y="220364"/>
                    <a:pt x="208180" y="207478"/>
                    <a:pt x="224973" y="207478"/>
                  </a:cubicBezTo>
                  <a:cubicBezTo>
                    <a:pt x="224973" y="207478"/>
                    <a:pt x="224973" y="207478"/>
                    <a:pt x="255976" y="207478"/>
                  </a:cubicBezTo>
                  <a:cubicBezTo>
                    <a:pt x="255976" y="207478"/>
                    <a:pt x="255976" y="207478"/>
                    <a:pt x="255976" y="145621"/>
                  </a:cubicBezTo>
                  <a:cubicBezTo>
                    <a:pt x="255976" y="126291"/>
                    <a:pt x="271478" y="109538"/>
                    <a:pt x="292147" y="109538"/>
                  </a:cubicBezTo>
                  <a:close/>
                  <a:moveTo>
                    <a:pt x="38473" y="109538"/>
                  </a:moveTo>
                  <a:cubicBezTo>
                    <a:pt x="59391" y="109538"/>
                    <a:pt x="75079" y="126291"/>
                    <a:pt x="75079" y="145621"/>
                  </a:cubicBezTo>
                  <a:cubicBezTo>
                    <a:pt x="75079" y="145621"/>
                    <a:pt x="75079" y="145621"/>
                    <a:pt x="75079" y="207478"/>
                  </a:cubicBezTo>
                  <a:cubicBezTo>
                    <a:pt x="75079" y="207478"/>
                    <a:pt x="75079" y="207478"/>
                    <a:pt x="106456" y="207478"/>
                  </a:cubicBezTo>
                  <a:cubicBezTo>
                    <a:pt x="123451" y="207478"/>
                    <a:pt x="136525" y="220364"/>
                    <a:pt x="136525" y="235829"/>
                  </a:cubicBezTo>
                  <a:cubicBezTo>
                    <a:pt x="136525" y="235829"/>
                    <a:pt x="136525" y="235829"/>
                    <a:pt x="136525" y="319593"/>
                  </a:cubicBezTo>
                  <a:cubicBezTo>
                    <a:pt x="136525" y="324747"/>
                    <a:pt x="132603" y="328613"/>
                    <a:pt x="126066" y="328613"/>
                  </a:cubicBezTo>
                  <a:cubicBezTo>
                    <a:pt x="126066" y="328613"/>
                    <a:pt x="126066" y="328613"/>
                    <a:pt x="88153" y="328613"/>
                  </a:cubicBezTo>
                  <a:cubicBezTo>
                    <a:pt x="82923" y="328613"/>
                    <a:pt x="79001" y="324747"/>
                    <a:pt x="79001" y="319593"/>
                  </a:cubicBezTo>
                  <a:cubicBezTo>
                    <a:pt x="79001" y="319593"/>
                    <a:pt x="79001" y="319593"/>
                    <a:pt x="79001" y="264179"/>
                  </a:cubicBezTo>
                  <a:cubicBezTo>
                    <a:pt x="79001" y="264179"/>
                    <a:pt x="79001" y="264179"/>
                    <a:pt x="37166" y="264179"/>
                  </a:cubicBezTo>
                  <a:cubicBezTo>
                    <a:pt x="18863" y="264179"/>
                    <a:pt x="3175" y="248715"/>
                    <a:pt x="3175" y="229385"/>
                  </a:cubicBezTo>
                  <a:cubicBezTo>
                    <a:pt x="3175" y="229385"/>
                    <a:pt x="3175" y="229385"/>
                    <a:pt x="3175" y="145621"/>
                  </a:cubicBezTo>
                  <a:cubicBezTo>
                    <a:pt x="3175" y="126291"/>
                    <a:pt x="18863" y="109538"/>
                    <a:pt x="38473" y="109538"/>
                  </a:cubicBezTo>
                  <a:close/>
                  <a:moveTo>
                    <a:pt x="160734" y="88900"/>
                  </a:moveTo>
                  <a:cubicBezTo>
                    <a:pt x="160734" y="88900"/>
                    <a:pt x="160734" y="88900"/>
                    <a:pt x="171053" y="88900"/>
                  </a:cubicBezTo>
                  <a:cubicBezTo>
                    <a:pt x="172343" y="88900"/>
                    <a:pt x="173633" y="90195"/>
                    <a:pt x="173633" y="90195"/>
                  </a:cubicBezTo>
                  <a:cubicBezTo>
                    <a:pt x="174923" y="92785"/>
                    <a:pt x="176213" y="94080"/>
                    <a:pt x="174923" y="95375"/>
                  </a:cubicBezTo>
                  <a:cubicBezTo>
                    <a:pt x="174923" y="95375"/>
                    <a:pt x="174923" y="95375"/>
                    <a:pt x="169763" y="103146"/>
                  </a:cubicBezTo>
                  <a:cubicBezTo>
                    <a:pt x="169763" y="103146"/>
                    <a:pt x="169763" y="103146"/>
                    <a:pt x="172343" y="123867"/>
                  </a:cubicBezTo>
                  <a:cubicBezTo>
                    <a:pt x="172343" y="123867"/>
                    <a:pt x="172343" y="123867"/>
                    <a:pt x="167184" y="136818"/>
                  </a:cubicBezTo>
                  <a:cubicBezTo>
                    <a:pt x="167184" y="138113"/>
                    <a:pt x="164604" y="138113"/>
                    <a:pt x="164604" y="136818"/>
                  </a:cubicBezTo>
                  <a:cubicBezTo>
                    <a:pt x="164604" y="136818"/>
                    <a:pt x="164604" y="136818"/>
                    <a:pt x="159444" y="123867"/>
                  </a:cubicBezTo>
                  <a:cubicBezTo>
                    <a:pt x="159444" y="123867"/>
                    <a:pt x="159444" y="123867"/>
                    <a:pt x="162024" y="103146"/>
                  </a:cubicBezTo>
                  <a:cubicBezTo>
                    <a:pt x="162024" y="103146"/>
                    <a:pt x="162024" y="103146"/>
                    <a:pt x="156865" y="95375"/>
                  </a:cubicBezTo>
                  <a:cubicBezTo>
                    <a:pt x="155575" y="94080"/>
                    <a:pt x="156865" y="92785"/>
                    <a:pt x="158155" y="90195"/>
                  </a:cubicBezTo>
                  <a:cubicBezTo>
                    <a:pt x="158155" y="90195"/>
                    <a:pt x="159444" y="88900"/>
                    <a:pt x="160734" y="88900"/>
                  </a:cubicBezTo>
                  <a:close/>
                  <a:moveTo>
                    <a:pt x="136182" y="88900"/>
                  </a:moveTo>
                  <a:cubicBezTo>
                    <a:pt x="137474" y="88900"/>
                    <a:pt x="138766" y="90201"/>
                    <a:pt x="138766" y="91502"/>
                  </a:cubicBezTo>
                  <a:cubicBezTo>
                    <a:pt x="138766" y="91502"/>
                    <a:pt x="138766" y="91502"/>
                    <a:pt x="165893" y="165652"/>
                  </a:cubicBezTo>
                  <a:cubicBezTo>
                    <a:pt x="165893" y="165652"/>
                    <a:pt x="165893" y="165652"/>
                    <a:pt x="193021" y="91502"/>
                  </a:cubicBezTo>
                  <a:cubicBezTo>
                    <a:pt x="193021" y="90201"/>
                    <a:pt x="195605" y="88900"/>
                    <a:pt x="196897" y="90201"/>
                  </a:cubicBezTo>
                  <a:cubicBezTo>
                    <a:pt x="196897" y="90201"/>
                    <a:pt x="196897" y="90201"/>
                    <a:pt x="208523" y="92802"/>
                  </a:cubicBezTo>
                  <a:cubicBezTo>
                    <a:pt x="222733" y="98006"/>
                    <a:pt x="231775" y="111015"/>
                    <a:pt x="231775" y="125325"/>
                  </a:cubicBezTo>
                  <a:cubicBezTo>
                    <a:pt x="231775" y="125325"/>
                    <a:pt x="231775" y="125325"/>
                    <a:pt x="231775" y="176059"/>
                  </a:cubicBezTo>
                  <a:cubicBezTo>
                    <a:pt x="231775" y="179961"/>
                    <a:pt x="229192" y="182563"/>
                    <a:pt x="226608" y="182563"/>
                  </a:cubicBezTo>
                  <a:cubicBezTo>
                    <a:pt x="226608" y="182563"/>
                    <a:pt x="226608" y="182563"/>
                    <a:pt x="105179" y="182563"/>
                  </a:cubicBezTo>
                  <a:cubicBezTo>
                    <a:pt x="102595" y="182563"/>
                    <a:pt x="100012" y="179961"/>
                    <a:pt x="100012" y="176059"/>
                  </a:cubicBezTo>
                  <a:cubicBezTo>
                    <a:pt x="100012" y="176059"/>
                    <a:pt x="100012" y="176059"/>
                    <a:pt x="100012" y="125325"/>
                  </a:cubicBezTo>
                  <a:cubicBezTo>
                    <a:pt x="100012" y="111015"/>
                    <a:pt x="109054" y="98006"/>
                    <a:pt x="123264" y="92802"/>
                  </a:cubicBezTo>
                  <a:cubicBezTo>
                    <a:pt x="123264" y="92802"/>
                    <a:pt x="123264" y="92802"/>
                    <a:pt x="134890" y="90201"/>
                  </a:cubicBezTo>
                  <a:cubicBezTo>
                    <a:pt x="134890" y="88900"/>
                    <a:pt x="134890" y="88900"/>
                    <a:pt x="136182" y="88900"/>
                  </a:cubicBezTo>
                  <a:close/>
                  <a:moveTo>
                    <a:pt x="292100" y="19050"/>
                  </a:moveTo>
                  <a:cubicBezTo>
                    <a:pt x="314019" y="19050"/>
                    <a:pt x="331788" y="36819"/>
                    <a:pt x="331788" y="58738"/>
                  </a:cubicBezTo>
                  <a:cubicBezTo>
                    <a:pt x="331788" y="80657"/>
                    <a:pt x="314019" y="98426"/>
                    <a:pt x="292100" y="98426"/>
                  </a:cubicBezTo>
                  <a:cubicBezTo>
                    <a:pt x="270181" y="98426"/>
                    <a:pt x="252412" y="80657"/>
                    <a:pt x="252412" y="58738"/>
                  </a:cubicBezTo>
                  <a:cubicBezTo>
                    <a:pt x="252412" y="36819"/>
                    <a:pt x="270181" y="19050"/>
                    <a:pt x="292100" y="19050"/>
                  </a:cubicBezTo>
                  <a:close/>
                  <a:moveTo>
                    <a:pt x="39688" y="19050"/>
                  </a:moveTo>
                  <a:cubicBezTo>
                    <a:pt x="61607" y="19050"/>
                    <a:pt x="79376" y="36819"/>
                    <a:pt x="79376" y="58738"/>
                  </a:cubicBezTo>
                  <a:cubicBezTo>
                    <a:pt x="79376" y="80657"/>
                    <a:pt x="61607" y="98426"/>
                    <a:pt x="39688" y="98426"/>
                  </a:cubicBezTo>
                  <a:cubicBezTo>
                    <a:pt x="17769" y="98426"/>
                    <a:pt x="0" y="80657"/>
                    <a:pt x="0" y="58738"/>
                  </a:cubicBezTo>
                  <a:cubicBezTo>
                    <a:pt x="0" y="36819"/>
                    <a:pt x="17769" y="19050"/>
                    <a:pt x="39688" y="19050"/>
                  </a:cubicBezTo>
                  <a:close/>
                  <a:moveTo>
                    <a:pt x="165894" y="0"/>
                  </a:moveTo>
                  <a:cubicBezTo>
                    <a:pt x="187375" y="0"/>
                    <a:pt x="204788" y="17769"/>
                    <a:pt x="204788" y="39688"/>
                  </a:cubicBezTo>
                  <a:cubicBezTo>
                    <a:pt x="204788" y="61607"/>
                    <a:pt x="187375" y="79376"/>
                    <a:pt x="165894" y="79376"/>
                  </a:cubicBezTo>
                  <a:cubicBezTo>
                    <a:pt x="144413" y="79376"/>
                    <a:pt x="127000" y="61607"/>
                    <a:pt x="127000" y="39688"/>
                  </a:cubicBezTo>
                  <a:cubicBezTo>
                    <a:pt x="127000" y="17769"/>
                    <a:pt x="144413" y="0"/>
                    <a:pt x="1658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p14="http://schemas.microsoft.com/office/powerpoint/2010/main" xmlns:lc="http://schemas.openxmlformats.org/drawingml/2006/lockedCanvas" xmlns:a16="http://schemas.microsoft.com/office/drawing/2014/main" xmlns:a14="http://schemas.microsoft.com/office/drawing/2010/main" xmlns="" cap="flat" w="254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58" name="矩形 13">
            <a:extLst>
              <a:ext uri="{FF2B5EF4-FFF2-40B4-BE49-F238E27FC236}">
                <a16:creationId xmlns:a16="http://schemas.microsoft.com/office/drawing/2014/main" id="{994F56D0-06F9-4F6C-AEA3-5E50CB2C5BFD}"/>
              </a:ext>
            </a:extLst>
          </p:cNvPr>
          <p:cNvSpPr/>
          <p:nvPr/>
        </p:nvSpPr>
        <p:spPr>
          <a:xfrm>
            <a:off x="5950566" y="3181816"/>
            <a:ext cx="2233500" cy="367393"/>
          </a:xfrm>
          <a:prstGeom prst="rect">
            <a:avLst/>
          </a:prstGeom>
        </p:spPr>
        <p:txBody>
          <a:bodyPr wrap="none" lIns="144000" tIns="0" rIns="144000" bIns="0">
            <a:normAutofit fontScale="77500" lnSpcReduction="20000"/>
          </a:bodyPr>
          <a:lstStyle/>
          <a:p>
            <a:pPr marL="0" lvl="0" algn="l"/>
            <a:r>
              <a:rPr lang="ru-RU" sz="1260" b="1" i="0" u="none" dirty="0">
                <a:solidFill>
                  <a:srgbClr val="3C3C3C"/>
                </a:solidFill>
                <a:latin typeface="Montserrat SemiBold" panose="00000700000000000000" pitchFamily="2" charset="0"/>
              </a:rPr>
              <a:t>Контроль соблюдения требований</a:t>
            </a:r>
          </a:p>
          <a:p>
            <a:pPr marL="0" lvl="0" algn="l"/>
            <a:r>
              <a:rPr lang="ru-RU" sz="1260" b="1" i="0" u="none" dirty="0">
                <a:solidFill>
                  <a:srgbClr val="3C3C3C"/>
                </a:solidFill>
                <a:latin typeface="Montserrat SemiBold" panose="00000700000000000000" pitchFamily="2" charset="0"/>
              </a:rPr>
              <a:t>охраны труды работниками и </a:t>
            </a:r>
          </a:p>
          <a:p>
            <a:pPr marL="0" lvl="0" algn="l"/>
            <a:r>
              <a:rPr lang="ru-RU" sz="1260" b="1" i="0" u="none" dirty="0">
                <a:solidFill>
                  <a:srgbClr val="3C3C3C"/>
                </a:solidFill>
                <a:latin typeface="Montserrat SemiBold" panose="00000700000000000000" pitchFamily="2" charset="0"/>
              </a:rPr>
              <a:t>обучающимися</a:t>
            </a:r>
            <a:endParaRPr lang="en-US" sz="1260" b="1" i="0" u="none" dirty="0">
              <a:solidFill>
                <a:srgbClr val="3C3C3C"/>
              </a:solidFill>
              <a:latin typeface="Montserrat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95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4">
            <a:extLst>
              <a:ext uri="{FF2B5EF4-FFF2-40B4-BE49-F238E27FC236}">
                <a16:creationId xmlns:a16="http://schemas.microsoft.com/office/drawing/2014/main" id="{27ABA312-9C55-481F-8E86-C5C3794774C3}"/>
              </a:ext>
            </a:extLst>
          </p:cNvPr>
          <p:cNvSpPr>
            <a:spLocks/>
          </p:cNvSpPr>
          <p:nvPr/>
        </p:nvSpPr>
        <p:spPr bwMode="auto">
          <a:xfrm>
            <a:off x="861084" y="990545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E9EEF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3DD4B7E-9D15-4573-A4EA-F4B29F0E0E5D}"/>
              </a:ext>
            </a:extLst>
          </p:cNvPr>
          <p:cNvSpPr/>
          <p:nvPr/>
        </p:nvSpPr>
        <p:spPr>
          <a:xfrm>
            <a:off x="1475656" y="1634980"/>
            <a:ext cx="16228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200" spc="300" dirty="0">
                <a:solidFill>
                  <a:srgbClr val="0B3EA2"/>
                </a:solidFill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0</a:t>
            </a:r>
            <a:r>
              <a:rPr lang="ru-RU" altLang="zh-CN" sz="7200" spc="300" dirty="0">
                <a:solidFill>
                  <a:srgbClr val="0B3EA2"/>
                </a:solidFill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7</a:t>
            </a:r>
            <a:endParaRPr lang="zh-CN" altLang="en-US" sz="7200" spc="300" dirty="0">
              <a:solidFill>
                <a:srgbClr val="0B3EA2"/>
              </a:solidFill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3" name="Freeform 14">
            <a:extLst>
              <a:ext uri="{FF2B5EF4-FFF2-40B4-BE49-F238E27FC236}">
                <a16:creationId xmlns:a16="http://schemas.microsoft.com/office/drawing/2014/main" id="{62D664A9-D52B-48FD-B63E-C2E7C3CAC891}"/>
              </a:ext>
            </a:extLst>
          </p:cNvPr>
          <p:cNvSpPr>
            <a:spLocks/>
          </p:cNvSpPr>
          <p:nvPr/>
        </p:nvSpPr>
        <p:spPr bwMode="auto">
          <a:xfrm>
            <a:off x="-1332656" y="3063620"/>
            <a:ext cx="3998936" cy="3998936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E9EEF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5B9A3EF9-3ED0-4364-9CB9-35279AC38434}"/>
              </a:ext>
            </a:extLst>
          </p:cNvPr>
          <p:cNvSpPr>
            <a:spLocks/>
          </p:cNvSpPr>
          <p:nvPr/>
        </p:nvSpPr>
        <p:spPr bwMode="auto">
          <a:xfrm>
            <a:off x="8056266" y="2496393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B3EA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7" name="Freeform 8">
            <a:extLst>
              <a:ext uri="{FF2B5EF4-FFF2-40B4-BE49-F238E27FC236}">
                <a16:creationId xmlns:a16="http://schemas.microsoft.com/office/drawing/2014/main" id="{DEAD09C7-F5D1-4ECD-BE07-6A2DAC1C72C5}"/>
              </a:ext>
            </a:extLst>
          </p:cNvPr>
          <p:cNvSpPr>
            <a:spLocks/>
          </p:cNvSpPr>
          <p:nvPr/>
        </p:nvSpPr>
        <p:spPr bwMode="auto">
          <a:xfrm>
            <a:off x="4854277" y="3183633"/>
            <a:ext cx="4210051" cy="4211638"/>
          </a:xfrm>
          <a:custGeom>
            <a:avLst/>
            <a:gdLst>
              <a:gd name="T0" fmla="*/ 1045 w 2233"/>
              <a:gd name="T1" fmla="*/ 39 h 2233"/>
              <a:gd name="T2" fmla="*/ 1188 w 2233"/>
              <a:gd name="T3" fmla="*/ 39 h 2233"/>
              <a:gd name="T4" fmla="*/ 2193 w 2233"/>
              <a:gd name="T5" fmla="*/ 1044 h 2233"/>
              <a:gd name="T6" fmla="*/ 2193 w 2233"/>
              <a:gd name="T7" fmla="*/ 1188 h 2233"/>
              <a:gd name="T8" fmla="*/ 1188 w 2233"/>
              <a:gd name="T9" fmla="*/ 2193 h 2233"/>
              <a:gd name="T10" fmla="*/ 1045 w 2233"/>
              <a:gd name="T11" fmla="*/ 2193 h 2233"/>
              <a:gd name="T12" fmla="*/ 40 w 2233"/>
              <a:gd name="T13" fmla="*/ 1188 h 2233"/>
              <a:gd name="T14" fmla="*/ 40 w 2233"/>
              <a:gd name="T15" fmla="*/ 1044 h 2233"/>
              <a:gd name="T16" fmla="*/ 1045 w 2233"/>
              <a:gd name="T17" fmla="*/ 39 h 2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33" h="2233">
                <a:moveTo>
                  <a:pt x="1045" y="39"/>
                </a:moveTo>
                <a:cubicBezTo>
                  <a:pt x="1084" y="0"/>
                  <a:pt x="1149" y="0"/>
                  <a:pt x="1188" y="39"/>
                </a:cubicBezTo>
                <a:cubicBezTo>
                  <a:pt x="2193" y="1044"/>
                  <a:pt x="2193" y="1044"/>
                  <a:pt x="2193" y="1044"/>
                </a:cubicBezTo>
                <a:cubicBezTo>
                  <a:pt x="2233" y="1084"/>
                  <a:pt x="2233" y="1148"/>
                  <a:pt x="2193" y="1188"/>
                </a:cubicBezTo>
                <a:cubicBezTo>
                  <a:pt x="1188" y="2193"/>
                  <a:pt x="1188" y="2193"/>
                  <a:pt x="1188" y="2193"/>
                </a:cubicBezTo>
                <a:cubicBezTo>
                  <a:pt x="1149" y="2233"/>
                  <a:pt x="1084" y="2233"/>
                  <a:pt x="1045" y="2193"/>
                </a:cubicBezTo>
                <a:cubicBezTo>
                  <a:pt x="40" y="1188"/>
                  <a:pt x="40" y="1188"/>
                  <a:pt x="40" y="1188"/>
                </a:cubicBezTo>
                <a:cubicBezTo>
                  <a:pt x="0" y="1148"/>
                  <a:pt x="0" y="1084"/>
                  <a:pt x="40" y="1044"/>
                </a:cubicBezTo>
                <a:cubicBezTo>
                  <a:pt x="1045" y="39"/>
                  <a:pt x="1045" y="39"/>
                  <a:pt x="1045" y="39"/>
                </a:cubicBezTo>
              </a:path>
            </a:pathLst>
          </a:custGeom>
          <a:solidFill>
            <a:srgbClr val="E9EEF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5AB7A30B-B1C8-48B4-8627-08B11765C26A}"/>
              </a:ext>
            </a:extLst>
          </p:cNvPr>
          <p:cNvSpPr>
            <a:spLocks/>
          </p:cNvSpPr>
          <p:nvPr/>
        </p:nvSpPr>
        <p:spPr bwMode="auto">
          <a:xfrm>
            <a:off x="5544024" y="-3356682"/>
            <a:ext cx="5316549" cy="5316549"/>
          </a:xfrm>
          <a:custGeom>
            <a:avLst/>
            <a:gdLst>
              <a:gd name="T0" fmla="*/ 702 w 1404"/>
              <a:gd name="T1" fmla="*/ 1404 h 1404"/>
              <a:gd name="T2" fmla="*/ 625 w 1404"/>
              <a:gd name="T3" fmla="*/ 1372 h 1404"/>
              <a:gd name="T4" fmla="*/ 31 w 1404"/>
              <a:gd name="T5" fmla="*/ 778 h 1404"/>
              <a:gd name="T6" fmla="*/ 0 w 1404"/>
              <a:gd name="T7" fmla="*/ 702 h 1404"/>
              <a:gd name="T8" fmla="*/ 31 w 1404"/>
              <a:gd name="T9" fmla="*/ 625 h 1404"/>
              <a:gd name="T10" fmla="*/ 625 w 1404"/>
              <a:gd name="T11" fmla="*/ 31 h 1404"/>
              <a:gd name="T12" fmla="*/ 702 w 1404"/>
              <a:gd name="T13" fmla="*/ 0 h 1404"/>
              <a:gd name="T14" fmla="*/ 778 w 1404"/>
              <a:gd name="T15" fmla="*/ 31 h 1404"/>
              <a:gd name="T16" fmla="*/ 1372 w 1404"/>
              <a:gd name="T17" fmla="*/ 626 h 1404"/>
              <a:gd name="T18" fmla="*/ 1404 w 1404"/>
              <a:gd name="T19" fmla="*/ 702 h 1404"/>
              <a:gd name="T20" fmla="*/ 1372 w 1404"/>
              <a:gd name="T21" fmla="*/ 778 h 1404"/>
              <a:gd name="T22" fmla="*/ 778 w 1404"/>
              <a:gd name="T23" fmla="*/ 1372 h 1404"/>
              <a:gd name="T24" fmla="*/ 702 w 1404"/>
              <a:gd name="T25" fmla="*/ 1404 h 1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04" h="1404">
                <a:moveTo>
                  <a:pt x="702" y="1404"/>
                </a:moveTo>
                <a:cubicBezTo>
                  <a:pt x="673" y="1404"/>
                  <a:pt x="646" y="1393"/>
                  <a:pt x="625" y="1372"/>
                </a:cubicBezTo>
                <a:cubicBezTo>
                  <a:pt x="31" y="778"/>
                  <a:pt x="31" y="778"/>
                  <a:pt x="31" y="778"/>
                </a:cubicBezTo>
                <a:cubicBezTo>
                  <a:pt x="11" y="758"/>
                  <a:pt x="0" y="731"/>
                  <a:pt x="0" y="702"/>
                </a:cubicBezTo>
                <a:cubicBezTo>
                  <a:pt x="0" y="673"/>
                  <a:pt x="11" y="646"/>
                  <a:pt x="31" y="625"/>
                </a:cubicBezTo>
                <a:cubicBezTo>
                  <a:pt x="625" y="31"/>
                  <a:pt x="625" y="31"/>
                  <a:pt x="625" y="31"/>
                </a:cubicBezTo>
                <a:cubicBezTo>
                  <a:pt x="646" y="11"/>
                  <a:pt x="673" y="0"/>
                  <a:pt x="702" y="0"/>
                </a:cubicBezTo>
                <a:cubicBezTo>
                  <a:pt x="731" y="0"/>
                  <a:pt x="758" y="11"/>
                  <a:pt x="778" y="31"/>
                </a:cubicBezTo>
                <a:cubicBezTo>
                  <a:pt x="1372" y="626"/>
                  <a:pt x="1372" y="626"/>
                  <a:pt x="1372" y="626"/>
                </a:cubicBezTo>
                <a:cubicBezTo>
                  <a:pt x="1393" y="646"/>
                  <a:pt x="1404" y="673"/>
                  <a:pt x="1404" y="702"/>
                </a:cubicBezTo>
                <a:cubicBezTo>
                  <a:pt x="1404" y="731"/>
                  <a:pt x="1393" y="758"/>
                  <a:pt x="1372" y="778"/>
                </a:cubicBezTo>
                <a:cubicBezTo>
                  <a:pt x="778" y="1372"/>
                  <a:pt x="778" y="1372"/>
                  <a:pt x="778" y="1372"/>
                </a:cubicBezTo>
                <a:cubicBezTo>
                  <a:pt x="758" y="1393"/>
                  <a:pt x="731" y="1404"/>
                  <a:pt x="702" y="1404"/>
                </a:cubicBezTo>
              </a:path>
            </a:pathLst>
          </a:custGeom>
          <a:solidFill>
            <a:srgbClr val="E9EEF7"/>
          </a:solidFill>
          <a:ln w="76200">
            <a:solidFill>
              <a:srgbClr val="E2E9F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9" name="TextBox 7">
            <a:extLst>
              <a:ext uri="{FF2B5EF4-FFF2-40B4-BE49-F238E27FC236}">
                <a16:creationId xmlns:a16="http://schemas.microsoft.com/office/drawing/2014/main" id="{59404536-31EE-40BB-8C7B-F528DB2D1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2930" y="1822831"/>
            <a:ext cx="5591517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ru-RU" sz="3200" b="1" dirty="0">
                <a:solidFill>
                  <a:srgbClr val="0B3EA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Развитие кадрового потенциала</a:t>
            </a:r>
            <a:endParaRPr lang="en-US" sz="3200" b="1" dirty="0">
              <a:solidFill>
                <a:srgbClr val="0B3EA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83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0" grpId="0"/>
      <p:bldP spid="13" grpId="0" animBg="1"/>
      <p:bldP spid="15" grpId="0" animBg="1"/>
      <p:bldP spid="17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09">
            <a:extLst>
              <a:ext uri="{FF2B5EF4-FFF2-40B4-BE49-F238E27FC236}">
                <a16:creationId xmlns:a16="http://schemas.microsoft.com/office/drawing/2014/main" id="{2A0A2AED-5B14-49F9-BD1D-73834E4D6F4F}"/>
              </a:ext>
            </a:extLst>
          </p:cNvPr>
          <p:cNvGrpSpPr/>
          <p:nvPr/>
        </p:nvGrpSpPr>
        <p:grpSpPr>
          <a:xfrm>
            <a:off x="183893" y="1469610"/>
            <a:ext cx="2677649" cy="3406395"/>
            <a:chOff x="1147962" y="2096966"/>
            <a:chExt cx="2652977" cy="2555915"/>
          </a:xfrm>
        </p:grpSpPr>
        <p:grpSp>
          <p:nvGrpSpPr>
            <p:cNvPr id="7" name="Group 210">
              <a:extLst>
                <a:ext uri="{FF2B5EF4-FFF2-40B4-BE49-F238E27FC236}">
                  <a16:creationId xmlns:a16="http://schemas.microsoft.com/office/drawing/2014/main" id="{D5BAED70-3D77-413D-B18A-663E0F017F5C}"/>
                </a:ext>
              </a:extLst>
            </p:cNvPr>
            <p:cNvGrpSpPr/>
            <p:nvPr/>
          </p:nvGrpSpPr>
          <p:grpSpPr>
            <a:xfrm>
              <a:off x="1147962" y="2096966"/>
              <a:ext cx="2652977" cy="2555915"/>
              <a:chOff x="816040" y="1891315"/>
              <a:chExt cx="3821404" cy="2555915"/>
            </a:xfrm>
          </p:grpSpPr>
          <p:sp>
            <p:nvSpPr>
              <p:cNvPr id="19" name="Rectangle 222">
                <a:extLst>
                  <a:ext uri="{FF2B5EF4-FFF2-40B4-BE49-F238E27FC236}">
                    <a16:creationId xmlns:a16="http://schemas.microsoft.com/office/drawing/2014/main" id="{D18D478A-8019-45C1-A26D-5C5244656D37}"/>
                  </a:ext>
                </a:extLst>
              </p:cNvPr>
              <p:cNvSpPr/>
              <p:nvPr/>
            </p:nvSpPr>
            <p:spPr>
              <a:xfrm>
                <a:off x="876249" y="1891315"/>
                <a:ext cx="3761195" cy="759239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marL="0" lvl="0" algn="ctr"/>
                <a:r>
                  <a:rPr lang="ru-RU" sz="1050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Обеспечение </a:t>
                </a:r>
                <a:r>
                  <a:rPr lang="ru-RU" sz="1050" b="1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ежегодного </a:t>
                </a:r>
              </a:p>
              <a:p>
                <a:pPr marL="0" lvl="0" algn="ctr"/>
                <a:r>
                  <a:rPr lang="ru-RU" sz="1050" b="1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повышения квалификации </a:t>
                </a:r>
              </a:p>
              <a:p>
                <a:pPr marL="0" lvl="0" algn="ctr"/>
                <a:r>
                  <a:rPr lang="ru-RU" sz="1050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преподавателей </a:t>
                </a:r>
              </a:p>
              <a:p>
                <a:pPr marL="0" lvl="0" algn="ctr"/>
                <a:r>
                  <a:rPr lang="ru-RU" sz="1050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реализующих </a:t>
                </a:r>
              </a:p>
              <a:p>
                <a:pPr marL="0" lvl="0" algn="ctr"/>
                <a:r>
                  <a:rPr lang="ru-RU" sz="1050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образовательные программы СПО</a:t>
                </a:r>
                <a:endParaRPr lang="en-US" sz="1050" b="1" i="0" u="none" dirty="0">
                  <a:solidFill>
                    <a:srgbClr val="0B3EA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Rectangle 220">
                <a:extLst>
                  <a:ext uri="{FF2B5EF4-FFF2-40B4-BE49-F238E27FC236}">
                    <a16:creationId xmlns:a16="http://schemas.microsoft.com/office/drawing/2014/main" id="{10A4102D-DBB2-48E2-B1CF-1BD1AE7EC23D}"/>
                  </a:ext>
                </a:extLst>
              </p:cNvPr>
              <p:cNvSpPr/>
              <p:nvPr/>
            </p:nvSpPr>
            <p:spPr>
              <a:xfrm>
                <a:off x="816040" y="2815544"/>
                <a:ext cx="3761195" cy="929301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algn="ctr"/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Проведение </a:t>
                </a:r>
                <a:r>
                  <a:rPr lang="ru-RU" sz="105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мониторинга в целях </a:t>
                </a:r>
              </a:p>
              <a:p>
                <a:pPr algn="ctr"/>
                <a:r>
                  <a:rPr lang="ru-RU" sz="105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выявления затруднений </a:t>
                </a:r>
              </a:p>
              <a:p>
                <a:pPr algn="ctr"/>
                <a:r>
                  <a:rPr lang="ru-RU" sz="105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педагогических работников </a:t>
                </a:r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в реализации</a:t>
                </a:r>
              </a:p>
              <a:p>
                <a:pPr algn="ctr"/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образовательных программ СПО</a:t>
                </a:r>
              </a:p>
              <a:p>
                <a:pPr algn="ctr"/>
                <a:endParaRPr lang="en-US" sz="10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Rectangle 218">
                <a:extLst>
                  <a:ext uri="{FF2B5EF4-FFF2-40B4-BE49-F238E27FC236}">
                    <a16:creationId xmlns:a16="http://schemas.microsoft.com/office/drawing/2014/main" id="{BB9C8ADE-D647-459F-8DFC-2325AFE5D7FB}"/>
                  </a:ext>
                </a:extLst>
              </p:cNvPr>
              <p:cNvSpPr/>
              <p:nvPr/>
            </p:nvSpPr>
            <p:spPr>
              <a:xfrm>
                <a:off x="816040" y="3582758"/>
                <a:ext cx="3761195" cy="864472"/>
              </a:xfrm>
              <a:prstGeom prst="rect">
                <a:avLst/>
              </a:prstGeom>
            </p:spPr>
            <p:txBody>
              <a:bodyPr wrap="none" lIns="0" tIns="0" rIns="0" bIns="0">
                <a:normAutofit fontScale="92500" lnSpcReduction="10000"/>
              </a:bodyPr>
              <a:lstStyle/>
              <a:p>
                <a:pPr algn="ctr"/>
                <a:r>
                  <a:rPr lang="ru-RU" sz="1050" b="1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Прохождение стажировки</a:t>
                </a:r>
                <a:r>
                  <a:rPr lang="ru-RU" sz="1050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мастеров </a:t>
                </a:r>
              </a:p>
              <a:p>
                <a:pPr algn="ctr"/>
                <a:r>
                  <a:rPr lang="ru-RU" sz="1050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производственного</a:t>
                </a:r>
              </a:p>
              <a:p>
                <a:pPr algn="ctr"/>
                <a:r>
                  <a:rPr lang="ru-RU" sz="1050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обучения, преподавателей, </a:t>
                </a:r>
              </a:p>
              <a:p>
                <a:pPr algn="ctr"/>
                <a:r>
                  <a:rPr lang="ru-RU" sz="1050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административных</a:t>
                </a:r>
              </a:p>
              <a:p>
                <a:pPr algn="ctr"/>
                <a:r>
                  <a:rPr lang="ru-RU" sz="1050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работников, </a:t>
                </a:r>
              </a:p>
              <a:p>
                <a:pPr algn="ctr"/>
                <a:r>
                  <a:rPr lang="ru-RU" sz="1050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реализующих образовательные </a:t>
                </a:r>
              </a:p>
              <a:p>
                <a:pPr algn="ctr"/>
                <a:r>
                  <a:rPr lang="ru-RU" sz="1050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программы</a:t>
                </a:r>
              </a:p>
              <a:p>
                <a:pPr algn="ctr"/>
                <a:r>
                  <a:rPr lang="ru-RU" sz="1050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СПО</a:t>
                </a:r>
                <a:endParaRPr lang="en-US" sz="1050" dirty="0">
                  <a:solidFill>
                    <a:srgbClr val="0B3EA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" name="Group 211">
              <a:extLst>
                <a:ext uri="{FF2B5EF4-FFF2-40B4-BE49-F238E27FC236}">
                  <a16:creationId xmlns:a16="http://schemas.microsoft.com/office/drawing/2014/main" id="{A594779D-86F5-47E9-9AB3-A376991424FA}"/>
                </a:ext>
              </a:extLst>
            </p:cNvPr>
            <p:cNvGrpSpPr/>
            <p:nvPr/>
          </p:nvGrpSpPr>
          <p:grpSpPr>
            <a:xfrm>
              <a:off x="1214966" y="2869903"/>
              <a:ext cx="2448272" cy="808431"/>
              <a:chOff x="1214966" y="3084731"/>
              <a:chExt cx="2448272" cy="808431"/>
            </a:xfrm>
          </p:grpSpPr>
          <p:cxnSp>
            <p:nvCxnSpPr>
              <p:cNvPr id="9" name="Straight Connector 212">
                <a:extLst>
                  <a:ext uri="{FF2B5EF4-FFF2-40B4-BE49-F238E27FC236}">
                    <a16:creationId xmlns:a16="http://schemas.microsoft.com/office/drawing/2014/main" id="{BBD004D3-D87B-426B-80A2-09247BEE14A6}"/>
                  </a:ext>
                </a:extLst>
              </p:cNvPr>
              <p:cNvCxnSpPr/>
              <p:nvPr/>
            </p:nvCxnSpPr>
            <p:spPr>
              <a:xfrm>
                <a:off x="1214966" y="308473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213">
                <a:extLst>
                  <a:ext uri="{FF2B5EF4-FFF2-40B4-BE49-F238E27FC236}">
                    <a16:creationId xmlns:a16="http://schemas.microsoft.com/office/drawing/2014/main" id="{10196CE7-D770-41FF-8B5E-73CE894EE734}"/>
                  </a:ext>
                </a:extLst>
              </p:cNvPr>
              <p:cNvCxnSpPr/>
              <p:nvPr/>
            </p:nvCxnSpPr>
            <p:spPr>
              <a:xfrm>
                <a:off x="1214966" y="3893162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0" name="Freeform 17">
            <a:extLst>
              <a:ext uri="{FF2B5EF4-FFF2-40B4-BE49-F238E27FC236}">
                <a16:creationId xmlns:a16="http://schemas.microsoft.com/office/drawing/2014/main" id="{925DE1AD-A052-4494-8698-8308B0B6F944}"/>
              </a:ext>
            </a:extLst>
          </p:cNvPr>
          <p:cNvSpPr>
            <a:spLocks/>
          </p:cNvSpPr>
          <p:nvPr/>
        </p:nvSpPr>
        <p:spPr bwMode="auto">
          <a:xfrm>
            <a:off x="2905956" y="1042104"/>
            <a:ext cx="3332089" cy="3059293"/>
          </a:xfrm>
          <a:custGeom>
            <a:avLst/>
            <a:gdLst>
              <a:gd name="T0" fmla="*/ 702 w 1404"/>
              <a:gd name="T1" fmla="*/ 1404 h 1404"/>
              <a:gd name="T2" fmla="*/ 625 w 1404"/>
              <a:gd name="T3" fmla="*/ 1372 h 1404"/>
              <a:gd name="T4" fmla="*/ 31 w 1404"/>
              <a:gd name="T5" fmla="*/ 778 h 1404"/>
              <a:gd name="T6" fmla="*/ 0 w 1404"/>
              <a:gd name="T7" fmla="*/ 702 h 1404"/>
              <a:gd name="T8" fmla="*/ 31 w 1404"/>
              <a:gd name="T9" fmla="*/ 625 h 1404"/>
              <a:gd name="T10" fmla="*/ 625 w 1404"/>
              <a:gd name="T11" fmla="*/ 31 h 1404"/>
              <a:gd name="T12" fmla="*/ 702 w 1404"/>
              <a:gd name="T13" fmla="*/ 0 h 1404"/>
              <a:gd name="T14" fmla="*/ 778 w 1404"/>
              <a:gd name="T15" fmla="*/ 31 h 1404"/>
              <a:gd name="T16" fmla="*/ 1372 w 1404"/>
              <a:gd name="T17" fmla="*/ 626 h 1404"/>
              <a:gd name="T18" fmla="*/ 1404 w 1404"/>
              <a:gd name="T19" fmla="*/ 702 h 1404"/>
              <a:gd name="T20" fmla="*/ 1372 w 1404"/>
              <a:gd name="T21" fmla="*/ 778 h 1404"/>
              <a:gd name="T22" fmla="*/ 778 w 1404"/>
              <a:gd name="T23" fmla="*/ 1372 h 1404"/>
              <a:gd name="T24" fmla="*/ 702 w 1404"/>
              <a:gd name="T25" fmla="*/ 1404 h 1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04" h="1404">
                <a:moveTo>
                  <a:pt x="702" y="1404"/>
                </a:moveTo>
                <a:cubicBezTo>
                  <a:pt x="673" y="1404"/>
                  <a:pt x="646" y="1393"/>
                  <a:pt x="625" y="1372"/>
                </a:cubicBezTo>
                <a:cubicBezTo>
                  <a:pt x="31" y="778"/>
                  <a:pt x="31" y="778"/>
                  <a:pt x="31" y="778"/>
                </a:cubicBezTo>
                <a:cubicBezTo>
                  <a:pt x="11" y="758"/>
                  <a:pt x="0" y="731"/>
                  <a:pt x="0" y="702"/>
                </a:cubicBezTo>
                <a:cubicBezTo>
                  <a:pt x="0" y="673"/>
                  <a:pt x="11" y="646"/>
                  <a:pt x="31" y="625"/>
                </a:cubicBezTo>
                <a:cubicBezTo>
                  <a:pt x="625" y="31"/>
                  <a:pt x="625" y="31"/>
                  <a:pt x="625" y="31"/>
                </a:cubicBezTo>
                <a:cubicBezTo>
                  <a:pt x="646" y="11"/>
                  <a:pt x="673" y="0"/>
                  <a:pt x="702" y="0"/>
                </a:cubicBezTo>
                <a:cubicBezTo>
                  <a:pt x="731" y="0"/>
                  <a:pt x="758" y="11"/>
                  <a:pt x="778" y="31"/>
                </a:cubicBezTo>
                <a:cubicBezTo>
                  <a:pt x="1372" y="626"/>
                  <a:pt x="1372" y="626"/>
                  <a:pt x="1372" y="626"/>
                </a:cubicBezTo>
                <a:cubicBezTo>
                  <a:pt x="1393" y="646"/>
                  <a:pt x="1404" y="673"/>
                  <a:pt x="1404" y="702"/>
                </a:cubicBezTo>
                <a:cubicBezTo>
                  <a:pt x="1404" y="731"/>
                  <a:pt x="1393" y="758"/>
                  <a:pt x="1372" y="778"/>
                </a:cubicBezTo>
                <a:cubicBezTo>
                  <a:pt x="778" y="1372"/>
                  <a:pt x="778" y="1372"/>
                  <a:pt x="778" y="1372"/>
                </a:cubicBezTo>
                <a:cubicBezTo>
                  <a:pt x="758" y="1393"/>
                  <a:pt x="731" y="1404"/>
                  <a:pt x="702" y="1404"/>
                </a:cubicBezTo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76200">
            <a:solidFill>
              <a:srgbClr val="E2E9F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39" name="Group 209">
            <a:extLst>
              <a:ext uri="{FF2B5EF4-FFF2-40B4-BE49-F238E27FC236}">
                <a16:creationId xmlns:a16="http://schemas.microsoft.com/office/drawing/2014/main" id="{1A46B219-4E52-49D1-A2D9-FA1E6454826C}"/>
              </a:ext>
            </a:extLst>
          </p:cNvPr>
          <p:cNvGrpSpPr/>
          <p:nvPr/>
        </p:nvGrpSpPr>
        <p:grpSpPr>
          <a:xfrm>
            <a:off x="6350085" y="560427"/>
            <a:ext cx="2728682" cy="5862584"/>
            <a:chOff x="1089904" y="1897368"/>
            <a:chExt cx="2703540" cy="2796648"/>
          </a:xfrm>
        </p:grpSpPr>
        <p:grpSp>
          <p:nvGrpSpPr>
            <p:cNvPr id="40" name="Group 210">
              <a:extLst>
                <a:ext uri="{FF2B5EF4-FFF2-40B4-BE49-F238E27FC236}">
                  <a16:creationId xmlns:a16="http://schemas.microsoft.com/office/drawing/2014/main" id="{8E259C67-513E-465E-B927-7164EE6849ED}"/>
                </a:ext>
              </a:extLst>
            </p:cNvPr>
            <p:cNvGrpSpPr/>
            <p:nvPr/>
          </p:nvGrpSpPr>
          <p:grpSpPr>
            <a:xfrm>
              <a:off x="1089904" y="1897368"/>
              <a:ext cx="2703540" cy="2796648"/>
              <a:chOff x="732412" y="1691717"/>
              <a:chExt cx="3894237" cy="2796648"/>
            </a:xfrm>
          </p:grpSpPr>
          <p:sp>
            <p:nvSpPr>
              <p:cNvPr id="44" name="Rectangle 222">
                <a:extLst>
                  <a:ext uri="{FF2B5EF4-FFF2-40B4-BE49-F238E27FC236}">
                    <a16:creationId xmlns:a16="http://schemas.microsoft.com/office/drawing/2014/main" id="{3E475E4B-C107-4009-A0F6-3D0968C36DAB}"/>
                  </a:ext>
                </a:extLst>
              </p:cNvPr>
              <p:cNvSpPr/>
              <p:nvPr/>
            </p:nvSpPr>
            <p:spPr>
              <a:xfrm>
                <a:off x="816040" y="1691717"/>
                <a:ext cx="3761195" cy="702384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algn="ctr"/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Формирование</a:t>
                </a:r>
                <a:r>
                  <a:rPr lang="ru-RU" sz="105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системы </a:t>
                </a:r>
              </a:p>
              <a:p>
                <a:pPr algn="ctr"/>
                <a:r>
                  <a:rPr lang="ru-RU" sz="105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мотивации</a:t>
                </a:r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 преподавателей </a:t>
                </a:r>
              </a:p>
              <a:p>
                <a:pPr algn="ctr"/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через возможность </a:t>
                </a:r>
              </a:p>
              <a:p>
                <a:pPr algn="ctr"/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оценки компетенций</a:t>
                </a:r>
                <a:endParaRPr lang="en-US" sz="10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Rectangle 220">
                <a:extLst>
                  <a:ext uri="{FF2B5EF4-FFF2-40B4-BE49-F238E27FC236}">
                    <a16:creationId xmlns:a16="http://schemas.microsoft.com/office/drawing/2014/main" id="{F8C81E52-FFAD-479A-B2AA-23F22DB5E947}"/>
                  </a:ext>
                </a:extLst>
              </p:cNvPr>
              <p:cNvSpPr/>
              <p:nvPr/>
            </p:nvSpPr>
            <p:spPr>
              <a:xfrm>
                <a:off x="849343" y="2095092"/>
                <a:ext cx="3761195" cy="1134623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algn="ctr"/>
                <a:r>
                  <a:rPr lang="ru-RU" sz="1050" b="1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Организация и проведение конкурсов </a:t>
                </a:r>
              </a:p>
              <a:p>
                <a:pPr algn="ctr"/>
                <a:r>
                  <a:rPr lang="ru-RU" sz="1050" b="1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 олимпиад профессионального </a:t>
                </a:r>
              </a:p>
              <a:p>
                <a:pPr algn="ctr"/>
                <a:r>
                  <a:rPr lang="ru-RU" sz="1050" b="1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мастерства </a:t>
                </a:r>
                <a:r>
                  <a:rPr lang="ru-RU" sz="1050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для педагогических</a:t>
                </a:r>
              </a:p>
              <a:p>
                <a:pPr algn="ctr"/>
                <a:r>
                  <a:rPr lang="ru-RU" sz="1050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работников колледжа</a:t>
                </a:r>
                <a:endParaRPr lang="en-US" sz="1050" dirty="0">
                  <a:solidFill>
                    <a:srgbClr val="0B3EA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218">
                <a:extLst>
                  <a:ext uri="{FF2B5EF4-FFF2-40B4-BE49-F238E27FC236}">
                    <a16:creationId xmlns:a16="http://schemas.microsoft.com/office/drawing/2014/main" id="{CDDE52AD-516E-48D1-B324-53B4E6209103}"/>
                  </a:ext>
                </a:extLst>
              </p:cNvPr>
              <p:cNvSpPr/>
              <p:nvPr/>
            </p:nvSpPr>
            <p:spPr>
              <a:xfrm>
                <a:off x="865454" y="2548134"/>
                <a:ext cx="3761195" cy="982808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algn="ctr"/>
                <a:r>
                  <a:rPr lang="ru-RU" sz="105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Разработка </a:t>
                </a:r>
              </a:p>
              <a:p>
                <a:pPr algn="ctr"/>
                <a:r>
                  <a:rPr lang="ru-RU" sz="105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механизмов стимулирования, </a:t>
                </a:r>
              </a:p>
              <a:p>
                <a:pPr algn="ctr"/>
                <a:r>
                  <a:rPr lang="ru-RU" sz="105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социальных мер поддержки педагогов </a:t>
                </a:r>
              </a:p>
              <a:p>
                <a:pPr algn="ctr"/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и эффективной системы</a:t>
                </a:r>
              </a:p>
              <a:p>
                <a:pPr algn="ctr"/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стимулирования труда, исходя из </a:t>
                </a:r>
              </a:p>
              <a:p>
                <a:pPr algn="ctr"/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утвержденных показателей </a:t>
                </a:r>
              </a:p>
              <a:p>
                <a:pPr algn="ctr"/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результативности для повышения</a:t>
                </a:r>
              </a:p>
              <a:p>
                <a:pPr algn="ctr"/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социального статуса </a:t>
                </a:r>
              </a:p>
              <a:p>
                <a:pPr algn="ctr"/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педагогических работников</a:t>
                </a:r>
              </a:p>
            </p:txBody>
          </p:sp>
          <p:sp>
            <p:nvSpPr>
              <p:cNvPr id="28" name="Rectangle 220">
                <a:extLst>
                  <a:ext uri="{FF2B5EF4-FFF2-40B4-BE49-F238E27FC236}">
                    <a16:creationId xmlns:a16="http://schemas.microsoft.com/office/drawing/2014/main" id="{4F27F6C1-7CCD-41B3-9D81-112941C33F37}"/>
                  </a:ext>
                </a:extLst>
              </p:cNvPr>
              <p:cNvSpPr/>
              <p:nvPr/>
            </p:nvSpPr>
            <p:spPr>
              <a:xfrm>
                <a:off x="732412" y="3353742"/>
                <a:ext cx="3761195" cy="1134623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algn="ctr"/>
                <a:r>
                  <a:rPr lang="ru-RU" sz="1050" b="1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Информационное сопровождение </a:t>
                </a:r>
              </a:p>
              <a:p>
                <a:pPr algn="ctr"/>
                <a:r>
                  <a:rPr lang="ru-RU" sz="1050" b="1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мероприятий</a:t>
                </a:r>
                <a:r>
                  <a:rPr lang="ru-RU" sz="1050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направленных </a:t>
                </a:r>
              </a:p>
              <a:p>
                <a:pPr algn="ctr"/>
                <a:r>
                  <a:rPr lang="ru-RU" sz="1050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 повышение статуса преподавателя и</a:t>
                </a:r>
              </a:p>
              <a:p>
                <a:pPr algn="ctr"/>
                <a:r>
                  <a:rPr lang="ru-RU" sz="1050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престижа педагогической профессии</a:t>
                </a:r>
                <a:endParaRPr lang="en-US" sz="1050" dirty="0">
                  <a:solidFill>
                    <a:srgbClr val="0B3EA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1" name="Group 211">
              <a:extLst>
                <a:ext uri="{FF2B5EF4-FFF2-40B4-BE49-F238E27FC236}">
                  <a16:creationId xmlns:a16="http://schemas.microsoft.com/office/drawing/2014/main" id="{D8C3345E-39A0-475D-872D-AF93FE4CD8A0}"/>
                </a:ext>
              </a:extLst>
            </p:cNvPr>
            <p:cNvGrpSpPr/>
            <p:nvPr/>
          </p:nvGrpSpPr>
          <p:grpSpPr>
            <a:xfrm>
              <a:off x="1171356" y="2257879"/>
              <a:ext cx="2529450" cy="1232815"/>
              <a:chOff x="1171356" y="2472707"/>
              <a:chExt cx="2529450" cy="1232815"/>
            </a:xfrm>
          </p:grpSpPr>
          <p:cxnSp>
            <p:nvCxnSpPr>
              <p:cNvPr id="42" name="Straight Connector 212">
                <a:extLst>
                  <a:ext uri="{FF2B5EF4-FFF2-40B4-BE49-F238E27FC236}">
                    <a16:creationId xmlns:a16="http://schemas.microsoft.com/office/drawing/2014/main" id="{DA6BF312-986B-44DB-85F5-2E93CFF43240}"/>
                  </a:ext>
                </a:extLst>
              </p:cNvPr>
              <p:cNvCxnSpPr/>
              <p:nvPr/>
            </p:nvCxnSpPr>
            <p:spPr>
              <a:xfrm>
                <a:off x="1171356" y="2472707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213">
                <a:extLst>
                  <a:ext uri="{FF2B5EF4-FFF2-40B4-BE49-F238E27FC236}">
                    <a16:creationId xmlns:a16="http://schemas.microsoft.com/office/drawing/2014/main" id="{FCB56191-0398-4A84-ACA5-321EE1164384}"/>
                  </a:ext>
                </a:extLst>
              </p:cNvPr>
              <p:cNvCxnSpPr/>
              <p:nvPr/>
            </p:nvCxnSpPr>
            <p:spPr>
              <a:xfrm>
                <a:off x="1229414" y="2915466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13">
                <a:extLst>
                  <a:ext uri="{FF2B5EF4-FFF2-40B4-BE49-F238E27FC236}">
                    <a16:creationId xmlns:a16="http://schemas.microsoft.com/office/drawing/2014/main" id="{85948E62-6CE2-4946-B23D-4877172F4BD6}"/>
                  </a:ext>
                </a:extLst>
              </p:cNvPr>
              <p:cNvCxnSpPr/>
              <p:nvPr/>
            </p:nvCxnSpPr>
            <p:spPr>
              <a:xfrm>
                <a:off x="1252534" y="3705522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组合 89">
            <a:extLst>
              <a:ext uri="{FF2B5EF4-FFF2-40B4-BE49-F238E27FC236}">
                <a16:creationId xmlns:a16="http://schemas.microsoft.com/office/drawing/2014/main" id="{99FB54F1-E38D-45A3-8E2B-B820C706C630}"/>
              </a:ext>
            </a:extLst>
          </p:cNvPr>
          <p:cNvGrpSpPr/>
          <p:nvPr/>
        </p:nvGrpSpPr>
        <p:grpSpPr>
          <a:xfrm>
            <a:off x="183893" y="197685"/>
            <a:ext cx="7860273" cy="772165"/>
            <a:chOff x="0" y="112514"/>
            <a:chExt cx="7860273" cy="772165"/>
          </a:xfrm>
        </p:grpSpPr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8F5B838E-3941-4EFE-AA98-300FEA2CC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12514"/>
              <a:ext cx="771874" cy="772165"/>
            </a:xfrm>
            <a:custGeom>
              <a:avLst/>
              <a:gdLst>
                <a:gd name="T0" fmla="*/ 1045 w 2233"/>
                <a:gd name="T1" fmla="*/ 39 h 2233"/>
                <a:gd name="T2" fmla="*/ 1188 w 2233"/>
                <a:gd name="T3" fmla="*/ 39 h 2233"/>
                <a:gd name="T4" fmla="*/ 2193 w 2233"/>
                <a:gd name="T5" fmla="*/ 1044 h 2233"/>
                <a:gd name="T6" fmla="*/ 2193 w 2233"/>
                <a:gd name="T7" fmla="*/ 1188 h 2233"/>
                <a:gd name="T8" fmla="*/ 1188 w 2233"/>
                <a:gd name="T9" fmla="*/ 2193 h 2233"/>
                <a:gd name="T10" fmla="*/ 1045 w 2233"/>
                <a:gd name="T11" fmla="*/ 2193 h 2233"/>
                <a:gd name="T12" fmla="*/ 40 w 2233"/>
                <a:gd name="T13" fmla="*/ 1188 h 2233"/>
                <a:gd name="T14" fmla="*/ 40 w 2233"/>
                <a:gd name="T15" fmla="*/ 1044 h 2233"/>
                <a:gd name="T16" fmla="*/ 1045 w 2233"/>
                <a:gd name="T17" fmla="*/ 39 h 2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33" h="2233">
                  <a:moveTo>
                    <a:pt x="1045" y="39"/>
                  </a:moveTo>
                  <a:cubicBezTo>
                    <a:pt x="1084" y="0"/>
                    <a:pt x="1149" y="0"/>
                    <a:pt x="1188" y="39"/>
                  </a:cubicBezTo>
                  <a:cubicBezTo>
                    <a:pt x="2193" y="1044"/>
                    <a:pt x="2193" y="1044"/>
                    <a:pt x="2193" y="1044"/>
                  </a:cubicBezTo>
                  <a:cubicBezTo>
                    <a:pt x="2233" y="1084"/>
                    <a:pt x="2233" y="1148"/>
                    <a:pt x="2193" y="1188"/>
                  </a:cubicBezTo>
                  <a:cubicBezTo>
                    <a:pt x="1188" y="2193"/>
                    <a:pt x="1188" y="2193"/>
                    <a:pt x="1188" y="2193"/>
                  </a:cubicBezTo>
                  <a:cubicBezTo>
                    <a:pt x="1149" y="2233"/>
                    <a:pt x="1084" y="2233"/>
                    <a:pt x="1045" y="2193"/>
                  </a:cubicBezTo>
                  <a:cubicBezTo>
                    <a:pt x="40" y="1188"/>
                    <a:pt x="40" y="1188"/>
                    <a:pt x="40" y="1188"/>
                  </a:cubicBezTo>
                  <a:cubicBezTo>
                    <a:pt x="0" y="1148"/>
                    <a:pt x="0" y="1084"/>
                    <a:pt x="40" y="1044"/>
                  </a:cubicBezTo>
                  <a:cubicBezTo>
                    <a:pt x="1045" y="39"/>
                    <a:pt x="1045" y="39"/>
                    <a:pt x="1045" y="39"/>
                  </a:cubicBezTo>
                </a:path>
              </a:pathLst>
            </a:custGeom>
            <a:solidFill>
              <a:srgbClr val="E2E9F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B3BE15E2-FF9A-4257-8FC7-3371FC035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56" y="267494"/>
              <a:ext cx="462206" cy="462206"/>
            </a:xfrm>
            <a:custGeom>
              <a:avLst/>
              <a:gdLst>
                <a:gd name="T0" fmla="*/ 618 w 1320"/>
                <a:gd name="T1" fmla="*/ 24 h 1320"/>
                <a:gd name="T2" fmla="*/ 703 w 1320"/>
                <a:gd name="T3" fmla="*/ 24 h 1320"/>
                <a:gd name="T4" fmla="*/ 1297 w 1320"/>
                <a:gd name="T5" fmla="*/ 618 h 1320"/>
                <a:gd name="T6" fmla="*/ 1297 w 1320"/>
                <a:gd name="T7" fmla="*/ 702 h 1320"/>
                <a:gd name="T8" fmla="*/ 703 w 1320"/>
                <a:gd name="T9" fmla="*/ 1296 h 1320"/>
                <a:gd name="T10" fmla="*/ 618 w 1320"/>
                <a:gd name="T11" fmla="*/ 1296 h 1320"/>
                <a:gd name="T12" fmla="*/ 24 w 1320"/>
                <a:gd name="T13" fmla="*/ 702 h 1320"/>
                <a:gd name="T14" fmla="*/ 24 w 1320"/>
                <a:gd name="T15" fmla="*/ 618 h 1320"/>
                <a:gd name="T16" fmla="*/ 618 w 1320"/>
                <a:gd name="T17" fmla="*/ 24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0" h="1320">
                  <a:moveTo>
                    <a:pt x="618" y="24"/>
                  </a:moveTo>
                  <a:cubicBezTo>
                    <a:pt x="641" y="0"/>
                    <a:pt x="679" y="0"/>
                    <a:pt x="703" y="24"/>
                  </a:cubicBezTo>
                  <a:cubicBezTo>
                    <a:pt x="1297" y="618"/>
                    <a:pt x="1297" y="618"/>
                    <a:pt x="1297" y="618"/>
                  </a:cubicBezTo>
                  <a:cubicBezTo>
                    <a:pt x="1320" y="641"/>
                    <a:pt x="1320" y="679"/>
                    <a:pt x="1297" y="702"/>
                  </a:cubicBezTo>
                  <a:cubicBezTo>
                    <a:pt x="703" y="1296"/>
                    <a:pt x="703" y="1296"/>
                    <a:pt x="703" y="1296"/>
                  </a:cubicBezTo>
                  <a:cubicBezTo>
                    <a:pt x="679" y="1320"/>
                    <a:pt x="641" y="1320"/>
                    <a:pt x="618" y="1296"/>
                  </a:cubicBezTo>
                  <a:cubicBezTo>
                    <a:pt x="24" y="702"/>
                    <a:pt x="24" y="702"/>
                    <a:pt x="24" y="702"/>
                  </a:cubicBezTo>
                  <a:cubicBezTo>
                    <a:pt x="0" y="679"/>
                    <a:pt x="0" y="641"/>
                    <a:pt x="24" y="618"/>
                  </a:cubicBezTo>
                  <a:lnTo>
                    <a:pt x="618" y="24"/>
                  </a:lnTo>
                  <a:close/>
                </a:path>
              </a:pathLst>
            </a:custGeom>
            <a:solidFill>
              <a:srgbClr val="0B3EA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6" name="Title 1">
              <a:extLst>
                <a:ext uri="{FF2B5EF4-FFF2-40B4-BE49-F238E27FC236}">
                  <a16:creationId xmlns:a16="http://schemas.microsoft.com/office/drawing/2014/main" id="{B6AB79EE-46FF-4F98-9F05-8D939A7B31B1}"/>
                </a:ext>
              </a:extLst>
            </p:cNvPr>
            <p:cNvSpPr txBox="1">
              <a:spLocks/>
            </p:cNvSpPr>
            <p:nvPr/>
          </p:nvSpPr>
          <p:spPr>
            <a:xfrm>
              <a:off x="980601" y="331967"/>
              <a:ext cx="6879672" cy="379477"/>
            </a:xfrm>
            <a:prstGeom prst="rect">
              <a:avLst/>
            </a:prstGeom>
          </p:spPr>
          <p:txBody>
            <a:bodyPr lIns="0" rIns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3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anose="020B0306030504020204" pitchFamily="34" charset="0"/>
                </a:defRPr>
              </a:lvl1pPr>
            </a:lstStyle>
            <a:p>
              <a:pPr algn="l"/>
              <a:r>
                <a:rPr lang="ru-RU" sz="1400" b="1" dirty="0">
                  <a:solidFill>
                    <a:srgbClr val="0B3EA2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Развитие кадрового потенциала</a:t>
              </a:r>
              <a:endParaRPr lang="en-US" sz="1400" b="1" dirty="0">
                <a:solidFill>
                  <a:srgbClr val="0B3EA2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183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3750645" y="2290828"/>
            <a:ext cx="1308277" cy="1308277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9525" cap="flat">
            <a:solidFill>
              <a:schemeClr val="bg1">
                <a:lumMod val="75000"/>
              </a:schemeClr>
            </a:solidFill>
            <a:prstDash val="solid"/>
            <a:miter lim="400000"/>
          </a:ln>
          <a:effectLst/>
        </p:spPr>
        <p:txBody>
          <a:bodyPr anchor="ctr"/>
          <a:lstStyle/>
          <a:p>
            <a:pPr algn="ctr"/>
            <a:endParaRPr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6" name="组合 5" descr="aQUAAB+LCAAAAAAABAC9klFPwjAQx79L1bdpBhGIexsaDA+KCYs+GB7qerDi2pGuMxiy7267tWOwiePF7KW7/u/u97/eDl3K7w0gD80ZFvKB4pXAbCqBIQdNCfJ4FscOGlNOKF89iiTbpMh731Vp9Zs3KqNXHGegczmVFMflr9fQW9kT5ZRlzMjcG1eF8LYW6rllkBISQ1025RLEV9Whp2PFeS6FajBJBMNSNdy5+RUyV8gbDm7cXCcT2KpCDgpKLMtj8PQAWn3qC23TJ+sslQy43Ce9YDU6UFQtfpt5e3WF0z+ex/Vdy0T6I7fwYCrPI7yBZ1VK85oJ6BBaVOYOYFVfdTiwnTu/8gawPdOhzqh7a3uOk/RFyz28IWjDXrSAV4t4n8SJ+HsRraxxP1suaQhBBAysJqBc+pwoZmK3cCzoKpIc0tQEZh9rCGUtzRtoVZZGqubFZHLbHw19H1l7bt62jbZh12080nd5piKl/k7KbwrSD0M1ZkNeGiriDZ8W/5w9tJgHb1kGT6zgf5vrdTM3xuFnR28L9f0AG4Njv2kFAAA=">
            <a:extLst>
              <a:ext uri="{FF2B5EF4-FFF2-40B4-BE49-F238E27FC236}">
                <a16:creationId xmlns:a16="http://schemas.microsoft.com/office/drawing/2014/main" id="{582166BF-3B08-49E0-BA9C-C8C7347AD881}"/>
              </a:ext>
            </a:extLst>
          </p:cNvPr>
          <p:cNvGrpSpPr>
            <a:grpSpLocks noChangeAspect="1"/>
          </p:cNvGrpSpPr>
          <p:nvPr/>
        </p:nvGrpSpPr>
        <p:grpSpPr>
          <a:xfrm>
            <a:off x="3810696" y="2341862"/>
            <a:ext cx="1215891" cy="1216951"/>
            <a:chOff x="1089075" y="1943099"/>
            <a:chExt cx="2969202" cy="2971793"/>
          </a:xfrm>
        </p:grpSpPr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330DA924-D2B3-4313-A41B-FFD885A26213}"/>
                </a:ext>
              </a:extLst>
            </p:cNvPr>
            <p:cNvSpPr/>
            <p:nvPr/>
          </p:nvSpPr>
          <p:spPr>
            <a:xfrm>
              <a:off x="1823753" y="2679078"/>
              <a:ext cx="1499846" cy="1499845"/>
            </a:xfrm>
            <a:prstGeom prst="ellipse">
              <a:avLst/>
            </a:prstGeom>
            <a:solidFill>
              <a:srgbClr val="1D8DD8">
                <a:alpha val="8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9" name="圆: 空心 28">
              <a:extLst>
                <a:ext uri="{FF2B5EF4-FFF2-40B4-BE49-F238E27FC236}">
                  <a16:creationId xmlns:a16="http://schemas.microsoft.com/office/drawing/2014/main" id="{0707350B-1B58-4D38-B02C-3BA0AFC66BDB}"/>
                </a:ext>
              </a:extLst>
            </p:cNvPr>
            <p:cNvSpPr/>
            <p:nvPr/>
          </p:nvSpPr>
          <p:spPr>
            <a:xfrm>
              <a:off x="1089075" y="1944400"/>
              <a:ext cx="2969202" cy="2969204"/>
            </a:xfrm>
            <a:prstGeom prst="donut">
              <a:avLst>
                <a:gd name="adj" fmla="val 15000"/>
              </a:avLst>
            </a:prstGeom>
            <a:solidFill>
              <a:schemeClr val="tx2">
                <a:lumMod val="40000"/>
                <a:lumOff val="60000"/>
                <a:alpha val="38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0" name="空心弧 29">
              <a:extLst>
                <a:ext uri="{FF2B5EF4-FFF2-40B4-BE49-F238E27FC236}">
                  <a16:creationId xmlns:a16="http://schemas.microsoft.com/office/drawing/2014/main" id="{DB5C3C62-80B8-4793-BADE-D36B0B67B36A}"/>
                </a:ext>
              </a:extLst>
            </p:cNvPr>
            <p:cNvSpPr/>
            <p:nvPr/>
          </p:nvSpPr>
          <p:spPr>
            <a:xfrm>
              <a:off x="1089075" y="1944400"/>
              <a:ext cx="2969202" cy="2969204"/>
            </a:xfrm>
            <a:prstGeom prst="blockArc">
              <a:avLst>
                <a:gd name="adj1" fmla="val 16200000"/>
                <a:gd name="adj2" fmla="val 7632125"/>
                <a:gd name="adj3" fmla="val 14307"/>
              </a:avLst>
            </a:prstGeom>
            <a:solidFill>
              <a:srgbClr val="0B3E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C781F1B5-1D71-4F1C-AF94-9A46524FF3B9}"/>
                </a:ext>
              </a:extLst>
            </p:cNvPr>
            <p:cNvGrpSpPr/>
            <p:nvPr/>
          </p:nvGrpSpPr>
          <p:grpSpPr>
            <a:xfrm>
              <a:off x="1149368" y="1943099"/>
              <a:ext cx="2848619" cy="2971793"/>
              <a:chOff x="4687315" y="1592322"/>
              <a:chExt cx="2817370" cy="2939200"/>
            </a:xfrm>
          </p:grpSpPr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3EAF6FDC-FFA3-4F75-B57D-175BBFEDE607}"/>
                  </a:ext>
                </a:extLst>
              </p:cNvPr>
              <p:cNvSpPr/>
              <p:nvPr/>
            </p:nvSpPr>
            <p:spPr>
              <a:xfrm rot="-4320000">
                <a:off x="4889455" y="2452319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Montserrat SemiBold" panose="00000700000000000000" pitchFamily="2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F7456B16-CDA9-4DC7-8FA8-158FFDE0F505}"/>
                  </a:ext>
                </a:extLst>
              </p:cNvPr>
              <p:cNvSpPr/>
              <p:nvPr/>
            </p:nvSpPr>
            <p:spPr>
              <a:xfrm rot="-2160000">
                <a:off x="5341582" y="1830019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Montserrat SemiBold" panose="00000700000000000000" pitchFamily="2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56FD1859-9EE0-40C5-A074-3BD189E82AD4}"/>
                  </a:ext>
                </a:extLst>
              </p:cNvPr>
              <p:cNvSpPr/>
              <p:nvPr/>
            </p:nvSpPr>
            <p:spPr>
              <a:xfrm>
                <a:off x="6073140" y="1592322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Montserrat SemiBold" panose="00000700000000000000" pitchFamily="2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9FBD9C1A-385D-4F58-880D-4D904335F4C9}"/>
                  </a:ext>
                </a:extLst>
              </p:cNvPr>
              <p:cNvSpPr/>
              <p:nvPr/>
            </p:nvSpPr>
            <p:spPr>
              <a:xfrm rot="2160000">
                <a:off x="6804698" y="1830019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Montserrat SemiBold" panose="00000700000000000000" pitchFamily="2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548B922C-64F7-477D-9F5C-69F2218ED043}"/>
                  </a:ext>
                </a:extLst>
              </p:cNvPr>
              <p:cNvSpPr/>
              <p:nvPr/>
            </p:nvSpPr>
            <p:spPr>
              <a:xfrm rot="4320000">
                <a:off x="7256825" y="2452319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Montserrat SemiBold" panose="00000700000000000000" pitchFamily="2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BDB9A9EB-DA77-44BB-B7B0-B1EA334E29D9}"/>
                  </a:ext>
                </a:extLst>
              </p:cNvPr>
              <p:cNvSpPr/>
              <p:nvPr/>
            </p:nvSpPr>
            <p:spPr>
              <a:xfrm rot="6480000">
                <a:off x="7256825" y="3221524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Montserrat SemiBold" panose="00000700000000000000" pitchFamily="2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520738C6-20EB-470F-AAA0-D05C252646F3}"/>
                  </a:ext>
                </a:extLst>
              </p:cNvPr>
              <p:cNvSpPr/>
              <p:nvPr/>
            </p:nvSpPr>
            <p:spPr>
              <a:xfrm rot="8640000">
                <a:off x="6804698" y="3843825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Montserrat SemiBold" panose="00000700000000000000" pitchFamily="2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FA0669DB-C548-4B8D-BC05-91941FC96CA7}"/>
                  </a:ext>
                </a:extLst>
              </p:cNvPr>
              <p:cNvSpPr/>
              <p:nvPr/>
            </p:nvSpPr>
            <p:spPr>
              <a:xfrm rot="10800000">
                <a:off x="6073140" y="4081522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Montserrat SemiBold" panose="00000700000000000000" pitchFamily="2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1665BB87-3EB1-42E8-A491-4BF8E32CF89D}"/>
                  </a:ext>
                </a:extLst>
              </p:cNvPr>
              <p:cNvSpPr/>
              <p:nvPr/>
            </p:nvSpPr>
            <p:spPr>
              <a:xfrm rot="12960000">
                <a:off x="5341582" y="3843825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Montserrat SemiBold" panose="00000700000000000000" pitchFamily="2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5D666698-C5F3-4F39-9B04-6CCC782BE9E6}"/>
                  </a:ext>
                </a:extLst>
              </p:cNvPr>
              <p:cNvSpPr/>
              <p:nvPr/>
            </p:nvSpPr>
            <p:spPr>
              <a:xfrm rot="15120000">
                <a:off x="4889455" y="3221524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Montserrat SemiBold" panose="00000700000000000000" pitchFamily="2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4986FBBC-FB16-49BE-A56F-1BDCA7C2771F}"/>
                </a:ext>
              </a:extLst>
            </p:cNvPr>
            <p:cNvSpPr/>
            <p:nvPr/>
          </p:nvSpPr>
          <p:spPr>
            <a:xfrm>
              <a:off x="2037146" y="3026605"/>
              <a:ext cx="1073060" cy="804790"/>
            </a:xfrm>
            <a:prstGeom prst="rect">
              <a:avLst/>
            </a:prstGeom>
          </p:spPr>
          <p:txBody>
            <a:bodyPr wrap="square" anchor="ctr">
              <a:prstTxWarp prst="textPlain">
                <a:avLst/>
              </a:prstTxWarp>
              <a:normAutofit fontScale="25000" lnSpcReduction="20000"/>
            </a:bodyPr>
            <a:lstStyle/>
            <a:p>
              <a:pPr lvl="0" algn="ctr"/>
              <a:r>
                <a:rPr lang="en-US" altLang="zh-CN" sz="3600" dirty="0">
                  <a:solidFill>
                    <a:prstClr val="white"/>
                  </a:solidFill>
                  <a:latin typeface="Century Gothic" panose="020B0502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6</a:t>
              </a:r>
              <a:r>
                <a:rPr lang="ru-RU" altLang="zh-CN" sz="3600" dirty="0">
                  <a:solidFill>
                    <a:prstClr val="white"/>
                  </a:solidFill>
                  <a:latin typeface="Century Gothic" panose="020B0502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0</a:t>
              </a:r>
              <a:r>
                <a:rPr lang="en-US" altLang="zh-CN" sz="3600" dirty="0">
                  <a:solidFill>
                    <a:prstClr val="white"/>
                  </a:solidFill>
                  <a:latin typeface="Century Gothic" panose="020B0502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%</a:t>
              </a:r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12C36415-1119-4B5E-AA0C-E99FECE59064}"/>
              </a:ext>
            </a:extLst>
          </p:cNvPr>
          <p:cNvSpPr/>
          <p:nvPr/>
        </p:nvSpPr>
        <p:spPr>
          <a:xfrm>
            <a:off x="251520" y="2073036"/>
            <a:ext cx="2485735" cy="930761"/>
          </a:xfrm>
          <a:prstGeom prst="rect">
            <a:avLst/>
          </a:prstGeom>
        </p:spPr>
        <p:txBody>
          <a:bodyPr wrap="none" lIns="144000" tIns="0" rIns="144000" bIns="0">
            <a:normAutofit fontScale="92500" lnSpcReduction="20000"/>
          </a:bodyPr>
          <a:lstStyle/>
          <a:p>
            <a:pPr marL="0" lvl="0" algn="r"/>
            <a:r>
              <a:rPr lang="ru-RU" sz="1260" b="1" i="0" u="none" dirty="0">
                <a:solidFill>
                  <a:srgbClr val="0B3EA2"/>
                </a:solidFill>
                <a:latin typeface="Montserrat SemiBold" panose="00000700000000000000" pitchFamily="2" charset="0"/>
              </a:rPr>
              <a:t>Проведение курсов</a:t>
            </a:r>
          </a:p>
          <a:p>
            <a:pPr marL="0" lvl="0" algn="r"/>
            <a:r>
              <a:rPr lang="ru-RU" sz="1260" b="1" i="0" u="none" dirty="0">
                <a:solidFill>
                  <a:srgbClr val="0B3EA2"/>
                </a:solidFill>
                <a:latin typeface="Montserrat SemiBold" panose="00000700000000000000" pitchFamily="2" charset="0"/>
              </a:rPr>
              <a:t>повышения квалификации по</a:t>
            </a:r>
          </a:p>
          <a:p>
            <a:pPr marL="0" lvl="0" algn="r"/>
            <a:r>
              <a:rPr lang="ru-RU" sz="1260" b="1" i="0" u="none" dirty="0">
                <a:solidFill>
                  <a:srgbClr val="0B3EA2"/>
                </a:solidFill>
                <a:latin typeface="Montserrat SemiBold" panose="00000700000000000000" pitchFamily="2" charset="0"/>
              </a:rPr>
              <a:t>использованию</a:t>
            </a:r>
          </a:p>
          <a:p>
            <a:pPr marL="0" lvl="0" algn="r"/>
            <a:r>
              <a:rPr lang="ru-RU" sz="1260" b="1" i="0" u="none" dirty="0">
                <a:solidFill>
                  <a:srgbClr val="0B3EA2"/>
                </a:solidFill>
                <a:latin typeface="Montserrat SemiBold" panose="00000700000000000000" pitchFamily="2" charset="0"/>
              </a:rPr>
              <a:t>цифровых технологий</a:t>
            </a:r>
          </a:p>
          <a:p>
            <a:pPr marL="0" lvl="0" algn="r"/>
            <a:r>
              <a:rPr lang="ru-RU" sz="1260" b="1" i="0" u="none" dirty="0">
                <a:solidFill>
                  <a:srgbClr val="0B3EA2"/>
                </a:solidFill>
                <a:latin typeface="Montserrat SemiBold" panose="00000700000000000000" pitchFamily="2" charset="0"/>
              </a:rPr>
              <a:t>в образовательном</a:t>
            </a:r>
          </a:p>
          <a:p>
            <a:pPr marL="0" lvl="0" algn="r"/>
            <a:r>
              <a:rPr lang="ru-RU" sz="1260" b="1" i="0" u="none" dirty="0">
                <a:solidFill>
                  <a:srgbClr val="0B3EA2"/>
                </a:solidFill>
                <a:latin typeface="Montserrat SemiBold" panose="00000700000000000000" pitchFamily="2" charset="0"/>
              </a:rPr>
              <a:t>процессе</a:t>
            </a:r>
            <a:endParaRPr lang="en-US" sz="1260" b="1" i="0" u="none" dirty="0">
              <a:solidFill>
                <a:srgbClr val="0B3EA2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F38622C-6719-4844-9CDD-B376F29B0337}"/>
              </a:ext>
            </a:extLst>
          </p:cNvPr>
          <p:cNvSpPr/>
          <p:nvPr/>
        </p:nvSpPr>
        <p:spPr>
          <a:xfrm>
            <a:off x="634786" y="3394398"/>
            <a:ext cx="2151006" cy="708177"/>
          </a:xfrm>
          <a:prstGeom prst="rect">
            <a:avLst/>
          </a:prstGeom>
        </p:spPr>
        <p:txBody>
          <a:bodyPr wrap="none" lIns="144000" tIns="0" rIns="144000" bIns="0">
            <a:normAutofit lnSpcReduction="10000"/>
          </a:bodyPr>
          <a:lstStyle/>
          <a:p>
            <a:pPr marL="0" lvl="0" algn="r"/>
            <a:r>
              <a:rPr lang="ru-RU" sz="1260" b="1" i="0" u="none" dirty="0">
                <a:solidFill>
                  <a:srgbClr val="0B3EA2"/>
                </a:solidFill>
                <a:latin typeface="Montserrat SemiBold" panose="00000700000000000000" pitchFamily="2" charset="0"/>
              </a:rPr>
              <a:t>Организация работы</a:t>
            </a:r>
          </a:p>
          <a:p>
            <a:pPr marL="0" lvl="0" algn="r"/>
            <a:r>
              <a:rPr lang="ru-RU" sz="1260" b="1" i="0" u="none" dirty="0">
                <a:solidFill>
                  <a:srgbClr val="0B3EA2"/>
                </a:solidFill>
                <a:latin typeface="Montserrat SemiBold" panose="00000700000000000000" pitchFamily="2" charset="0"/>
              </a:rPr>
              <a:t> дистанционной</a:t>
            </a:r>
          </a:p>
          <a:p>
            <a:pPr marL="0" lvl="0" algn="r"/>
            <a:r>
              <a:rPr lang="ru-RU" sz="1260" b="1" i="0" u="none" dirty="0">
                <a:solidFill>
                  <a:srgbClr val="0B3EA2"/>
                </a:solidFill>
                <a:latin typeface="Montserrat SemiBold" panose="00000700000000000000" pitchFamily="2" charset="0"/>
              </a:rPr>
              <a:t>образовательной</a:t>
            </a:r>
          </a:p>
          <a:p>
            <a:pPr marL="0" lvl="0" algn="r"/>
            <a:r>
              <a:rPr lang="ru-RU" sz="1260" b="1" i="0" u="none" dirty="0">
                <a:solidFill>
                  <a:srgbClr val="0B3EA2"/>
                </a:solidFill>
                <a:latin typeface="Montserrat SemiBold" panose="00000700000000000000" pitchFamily="2" charset="0"/>
              </a:rPr>
              <a:t>платформы в колледже</a:t>
            </a:r>
            <a:endParaRPr lang="en-US" sz="1260" b="1" i="0" u="none" dirty="0">
              <a:solidFill>
                <a:srgbClr val="0B3EA2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6B42DAA-C3A8-4267-8D7C-2AE1D082AB1B}"/>
              </a:ext>
            </a:extLst>
          </p:cNvPr>
          <p:cNvSpPr/>
          <p:nvPr/>
        </p:nvSpPr>
        <p:spPr>
          <a:xfrm>
            <a:off x="6029214" y="2016475"/>
            <a:ext cx="2863266" cy="998752"/>
          </a:xfrm>
          <a:prstGeom prst="rect">
            <a:avLst/>
          </a:prstGeom>
        </p:spPr>
        <p:txBody>
          <a:bodyPr wrap="none" lIns="144000" tIns="0" rIns="144000" bIns="0">
            <a:normAutofit fontScale="85000" lnSpcReduction="20000"/>
          </a:bodyPr>
          <a:lstStyle/>
          <a:p>
            <a:pPr marL="0" lvl="0" algn="l"/>
            <a:r>
              <a:rPr lang="ru-RU" sz="1260" b="1" i="0" u="none" dirty="0">
                <a:solidFill>
                  <a:srgbClr val="3C3C3C"/>
                </a:solidFill>
                <a:latin typeface="Montserrat SemiBold" panose="00000700000000000000" pitchFamily="2" charset="0"/>
              </a:rPr>
              <a:t>Помощь преподавателям </a:t>
            </a:r>
          </a:p>
          <a:p>
            <a:pPr marL="0" lvl="0" algn="l"/>
            <a:r>
              <a:rPr lang="ru-RU" sz="1260" b="1" i="0" u="none" dirty="0">
                <a:solidFill>
                  <a:srgbClr val="3C3C3C"/>
                </a:solidFill>
                <a:latin typeface="Montserrat SemiBold" panose="00000700000000000000" pitchFamily="2" charset="0"/>
              </a:rPr>
              <a:t>в наполнении дистанционной</a:t>
            </a:r>
          </a:p>
          <a:p>
            <a:pPr marL="0" lvl="0" algn="l"/>
            <a:r>
              <a:rPr lang="ru-RU" sz="1260" b="1" i="0" u="none" dirty="0">
                <a:solidFill>
                  <a:srgbClr val="3C3C3C"/>
                </a:solidFill>
                <a:latin typeface="Montserrat SemiBold" panose="00000700000000000000" pitchFamily="2" charset="0"/>
              </a:rPr>
              <a:t>образовательной платформы </a:t>
            </a:r>
          </a:p>
          <a:p>
            <a:pPr marL="0" lvl="0" algn="l"/>
            <a:r>
              <a:rPr lang="ru-RU" sz="1260" b="1" i="0" u="none" dirty="0">
                <a:solidFill>
                  <a:srgbClr val="3C3C3C"/>
                </a:solidFill>
                <a:latin typeface="Montserrat SemiBold" panose="00000700000000000000" pitchFamily="2" charset="0"/>
              </a:rPr>
              <a:t>электронными</a:t>
            </a:r>
          </a:p>
          <a:p>
            <a:pPr marL="0" lvl="0" algn="l"/>
            <a:r>
              <a:rPr lang="ru-RU" sz="1260" b="1" i="0" u="none" dirty="0">
                <a:solidFill>
                  <a:srgbClr val="3C3C3C"/>
                </a:solidFill>
                <a:latin typeface="Montserrat SemiBold" panose="00000700000000000000" pitchFamily="2" charset="0"/>
              </a:rPr>
              <a:t>образовательными ресурсами </a:t>
            </a:r>
          </a:p>
          <a:p>
            <a:pPr marL="0" lvl="0" algn="l"/>
            <a:r>
              <a:rPr lang="ru-RU" sz="1260" b="1" i="0" u="none" dirty="0">
                <a:solidFill>
                  <a:srgbClr val="3C3C3C"/>
                </a:solidFill>
                <a:latin typeface="Montserrat SemiBold" panose="00000700000000000000" pitchFamily="2" charset="0"/>
              </a:rPr>
              <a:t>(дистанционными курсами,</a:t>
            </a:r>
          </a:p>
          <a:p>
            <a:pPr marL="0" lvl="0" algn="l"/>
            <a:r>
              <a:rPr lang="ru-RU" sz="1260" b="1" i="0" u="none" dirty="0">
                <a:solidFill>
                  <a:srgbClr val="3C3C3C"/>
                </a:solidFill>
                <a:latin typeface="Montserrat SemiBold" panose="00000700000000000000" pitchFamily="2" charset="0"/>
              </a:rPr>
              <a:t>тестами, дисциплинами).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EC99C59-E007-4489-9F26-C4F4A1EEADE4}"/>
              </a:ext>
            </a:extLst>
          </p:cNvPr>
          <p:cNvSpPr/>
          <p:nvPr/>
        </p:nvSpPr>
        <p:spPr>
          <a:xfrm>
            <a:off x="6042035" y="3394398"/>
            <a:ext cx="2228446" cy="820649"/>
          </a:xfrm>
          <a:prstGeom prst="rect">
            <a:avLst/>
          </a:prstGeom>
        </p:spPr>
        <p:txBody>
          <a:bodyPr wrap="none" lIns="144000" tIns="0" rIns="144000" bIns="0">
            <a:normAutofit fontScale="85000" lnSpcReduction="20000"/>
          </a:bodyPr>
          <a:lstStyle/>
          <a:p>
            <a:pPr marL="0" lvl="0" algn="l"/>
            <a:r>
              <a:rPr lang="ru-RU" sz="1260" b="1" i="0" u="none" dirty="0">
                <a:solidFill>
                  <a:srgbClr val="3C3C3C"/>
                </a:solidFill>
                <a:latin typeface="Montserrat SemiBold" panose="00000700000000000000" pitchFamily="2" charset="0"/>
              </a:rPr>
              <a:t>Организация вебинаров </a:t>
            </a:r>
          </a:p>
          <a:p>
            <a:pPr marL="0" lvl="0" algn="l"/>
            <a:r>
              <a:rPr lang="ru-RU" sz="1260" b="1" i="0" u="none" dirty="0">
                <a:solidFill>
                  <a:srgbClr val="3C3C3C"/>
                </a:solidFill>
                <a:latin typeface="Montserrat SemiBold" panose="00000700000000000000" pitchFamily="2" charset="0"/>
              </a:rPr>
              <a:t>и интернет конференций для</a:t>
            </a:r>
          </a:p>
          <a:p>
            <a:pPr marL="0" lvl="0" algn="l"/>
            <a:r>
              <a:rPr lang="ru-RU" sz="1260" b="1" i="0" u="none" dirty="0">
                <a:solidFill>
                  <a:srgbClr val="3C3C3C"/>
                </a:solidFill>
                <a:latin typeface="Montserrat SemiBold" panose="00000700000000000000" pitchFamily="2" charset="0"/>
              </a:rPr>
              <a:t>педагогических работников </a:t>
            </a:r>
          </a:p>
          <a:p>
            <a:pPr marL="0" lvl="0" algn="l"/>
            <a:r>
              <a:rPr lang="ru-RU" sz="1260" b="1" i="0" u="none" dirty="0">
                <a:solidFill>
                  <a:srgbClr val="3C3C3C"/>
                </a:solidFill>
                <a:latin typeface="Montserrat SemiBold" panose="00000700000000000000" pitchFamily="2" charset="0"/>
              </a:rPr>
              <a:t>колледжа, работодателей в</a:t>
            </a:r>
          </a:p>
          <a:p>
            <a:pPr marL="0" lvl="0" algn="l"/>
            <a:r>
              <a:rPr lang="ru-RU" sz="1260" b="1" i="0" u="none" dirty="0">
                <a:solidFill>
                  <a:srgbClr val="3C3C3C"/>
                </a:solidFill>
                <a:latin typeface="Montserrat SemiBold" panose="00000700000000000000" pitchFamily="2" charset="0"/>
              </a:rPr>
              <a:t>области цифровизации </a:t>
            </a:r>
          </a:p>
          <a:p>
            <a:pPr marL="0" lvl="0" algn="l"/>
            <a:r>
              <a:rPr lang="ru-RU" sz="1260" b="1" i="0" u="none" dirty="0">
                <a:solidFill>
                  <a:srgbClr val="3C3C3C"/>
                </a:solidFill>
                <a:latin typeface="Montserrat SemiBold" panose="00000700000000000000" pitchFamily="2" charset="0"/>
              </a:rPr>
              <a:t>образования</a:t>
            </a:r>
            <a:endParaRPr lang="en-US" sz="1260" b="1" i="0" u="none" dirty="0">
              <a:solidFill>
                <a:srgbClr val="3C3C3C"/>
              </a:solidFill>
              <a:latin typeface="Montserrat SemiBold" panose="00000700000000000000" pitchFamily="2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17F1EBF2-90F0-4B05-96B9-2D7009F115B1}"/>
              </a:ext>
            </a:extLst>
          </p:cNvPr>
          <p:cNvGrpSpPr/>
          <p:nvPr/>
        </p:nvGrpSpPr>
        <p:grpSpPr>
          <a:xfrm>
            <a:off x="5557478" y="2090135"/>
            <a:ext cx="367393" cy="367393"/>
            <a:chOff x="7698094" y="1653267"/>
            <a:chExt cx="489858" cy="489858"/>
          </a:xfrm>
        </p:grpSpPr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755D5602-F61C-4FF4-AC7A-F764648C7EF5}"/>
                </a:ext>
              </a:extLst>
            </p:cNvPr>
            <p:cNvSpPr/>
            <p:nvPr/>
          </p:nvSpPr>
          <p:spPr>
            <a:xfrm>
              <a:off x="7698094" y="1653267"/>
              <a:ext cx="489858" cy="489858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CAB5E3A7-64CB-403A-9538-49C748114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1850" y="1789278"/>
              <a:ext cx="212129" cy="210099"/>
            </a:xfrm>
            <a:custGeom>
              <a:avLst/>
              <a:gdLst>
                <a:gd name="connsiteX0" fmla="*/ 292147 w 331788"/>
                <a:gd name="connsiteY0" fmla="*/ 109538 h 328613"/>
                <a:gd name="connsiteX1" fmla="*/ 327025 w 331788"/>
                <a:gd name="connsiteY1" fmla="*/ 145621 h 328613"/>
                <a:gd name="connsiteX2" fmla="*/ 327025 w 331788"/>
                <a:gd name="connsiteY2" fmla="*/ 229385 h 328613"/>
                <a:gd name="connsiteX3" fmla="*/ 293438 w 331788"/>
                <a:gd name="connsiteY3" fmla="*/ 264179 h 328613"/>
                <a:gd name="connsiteX4" fmla="*/ 252101 w 331788"/>
                <a:gd name="connsiteY4" fmla="*/ 264179 h 328613"/>
                <a:gd name="connsiteX5" fmla="*/ 252101 w 331788"/>
                <a:gd name="connsiteY5" fmla="*/ 319593 h 328613"/>
                <a:gd name="connsiteX6" fmla="*/ 243059 w 331788"/>
                <a:gd name="connsiteY6" fmla="*/ 328613 h 328613"/>
                <a:gd name="connsiteX7" fmla="*/ 205596 w 331788"/>
                <a:gd name="connsiteY7" fmla="*/ 328613 h 328613"/>
                <a:gd name="connsiteX8" fmla="*/ 195262 w 331788"/>
                <a:gd name="connsiteY8" fmla="*/ 319593 h 328613"/>
                <a:gd name="connsiteX9" fmla="*/ 195262 w 331788"/>
                <a:gd name="connsiteY9" fmla="*/ 235829 h 328613"/>
                <a:gd name="connsiteX10" fmla="*/ 224973 w 331788"/>
                <a:gd name="connsiteY10" fmla="*/ 207478 h 328613"/>
                <a:gd name="connsiteX11" fmla="*/ 255976 w 331788"/>
                <a:gd name="connsiteY11" fmla="*/ 207478 h 328613"/>
                <a:gd name="connsiteX12" fmla="*/ 255976 w 331788"/>
                <a:gd name="connsiteY12" fmla="*/ 145621 h 328613"/>
                <a:gd name="connsiteX13" fmla="*/ 292147 w 331788"/>
                <a:gd name="connsiteY13" fmla="*/ 109538 h 328613"/>
                <a:gd name="connsiteX14" fmla="*/ 38473 w 331788"/>
                <a:gd name="connsiteY14" fmla="*/ 109538 h 328613"/>
                <a:gd name="connsiteX15" fmla="*/ 75079 w 331788"/>
                <a:gd name="connsiteY15" fmla="*/ 145621 h 328613"/>
                <a:gd name="connsiteX16" fmla="*/ 75079 w 331788"/>
                <a:gd name="connsiteY16" fmla="*/ 207478 h 328613"/>
                <a:gd name="connsiteX17" fmla="*/ 106456 w 331788"/>
                <a:gd name="connsiteY17" fmla="*/ 207478 h 328613"/>
                <a:gd name="connsiteX18" fmla="*/ 136525 w 331788"/>
                <a:gd name="connsiteY18" fmla="*/ 235829 h 328613"/>
                <a:gd name="connsiteX19" fmla="*/ 136525 w 331788"/>
                <a:gd name="connsiteY19" fmla="*/ 319593 h 328613"/>
                <a:gd name="connsiteX20" fmla="*/ 126066 w 331788"/>
                <a:gd name="connsiteY20" fmla="*/ 328613 h 328613"/>
                <a:gd name="connsiteX21" fmla="*/ 88153 w 331788"/>
                <a:gd name="connsiteY21" fmla="*/ 328613 h 328613"/>
                <a:gd name="connsiteX22" fmla="*/ 79001 w 331788"/>
                <a:gd name="connsiteY22" fmla="*/ 319593 h 328613"/>
                <a:gd name="connsiteX23" fmla="*/ 79001 w 331788"/>
                <a:gd name="connsiteY23" fmla="*/ 264179 h 328613"/>
                <a:gd name="connsiteX24" fmla="*/ 37166 w 331788"/>
                <a:gd name="connsiteY24" fmla="*/ 264179 h 328613"/>
                <a:gd name="connsiteX25" fmla="*/ 3175 w 331788"/>
                <a:gd name="connsiteY25" fmla="*/ 229385 h 328613"/>
                <a:gd name="connsiteX26" fmla="*/ 3175 w 331788"/>
                <a:gd name="connsiteY26" fmla="*/ 145621 h 328613"/>
                <a:gd name="connsiteX27" fmla="*/ 38473 w 331788"/>
                <a:gd name="connsiteY27" fmla="*/ 109538 h 328613"/>
                <a:gd name="connsiteX28" fmla="*/ 160734 w 331788"/>
                <a:gd name="connsiteY28" fmla="*/ 88900 h 328613"/>
                <a:gd name="connsiteX29" fmla="*/ 171053 w 331788"/>
                <a:gd name="connsiteY29" fmla="*/ 88900 h 328613"/>
                <a:gd name="connsiteX30" fmla="*/ 173633 w 331788"/>
                <a:gd name="connsiteY30" fmla="*/ 90195 h 328613"/>
                <a:gd name="connsiteX31" fmla="*/ 174923 w 331788"/>
                <a:gd name="connsiteY31" fmla="*/ 95375 h 328613"/>
                <a:gd name="connsiteX32" fmla="*/ 169763 w 331788"/>
                <a:gd name="connsiteY32" fmla="*/ 103146 h 328613"/>
                <a:gd name="connsiteX33" fmla="*/ 172343 w 331788"/>
                <a:gd name="connsiteY33" fmla="*/ 123867 h 328613"/>
                <a:gd name="connsiteX34" fmla="*/ 167184 w 331788"/>
                <a:gd name="connsiteY34" fmla="*/ 136818 h 328613"/>
                <a:gd name="connsiteX35" fmla="*/ 164604 w 331788"/>
                <a:gd name="connsiteY35" fmla="*/ 136818 h 328613"/>
                <a:gd name="connsiteX36" fmla="*/ 159444 w 331788"/>
                <a:gd name="connsiteY36" fmla="*/ 123867 h 328613"/>
                <a:gd name="connsiteX37" fmla="*/ 162024 w 331788"/>
                <a:gd name="connsiteY37" fmla="*/ 103146 h 328613"/>
                <a:gd name="connsiteX38" fmla="*/ 156865 w 331788"/>
                <a:gd name="connsiteY38" fmla="*/ 95375 h 328613"/>
                <a:gd name="connsiteX39" fmla="*/ 158155 w 331788"/>
                <a:gd name="connsiteY39" fmla="*/ 90195 h 328613"/>
                <a:gd name="connsiteX40" fmla="*/ 160734 w 331788"/>
                <a:gd name="connsiteY40" fmla="*/ 88900 h 328613"/>
                <a:gd name="connsiteX41" fmla="*/ 136182 w 331788"/>
                <a:gd name="connsiteY41" fmla="*/ 88900 h 328613"/>
                <a:gd name="connsiteX42" fmla="*/ 138766 w 331788"/>
                <a:gd name="connsiteY42" fmla="*/ 91502 h 328613"/>
                <a:gd name="connsiteX43" fmla="*/ 165893 w 331788"/>
                <a:gd name="connsiteY43" fmla="*/ 165652 h 328613"/>
                <a:gd name="connsiteX44" fmla="*/ 193021 w 331788"/>
                <a:gd name="connsiteY44" fmla="*/ 91502 h 328613"/>
                <a:gd name="connsiteX45" fmla="*/ 196897 w 331788"/>
                <a:gd name="connsiteY45" fmla="*/ 90201 h 328613"/>
                <a:gd name="connsiteX46" fmla="*/ 208523 w 331788"/>
                <a:gd name="connsiteY46" fmla="*/ 92802 h 328613"/>
                <a:gd name="connsiteX47" fmla="*/ 231775 w 331788"/>
                <a:gd name="connsiteY47" fmla="*/ 125325 h 328613"/>
                <a:gd name="connsiteX48" fmla="*/ 231775 w 331788"/>
                <a:gd name="connsiteY48" fmla="*/ 176059 h 328613"/>
                <a:gd name="connsiteX49" fmla="*/ 226608 w 331788"/>
                <a:gd name="connsiteY49" fmla="*/ 182563 h 328613"/>
                <a:gd name="connsiteX50" fmla="*/ 105179 w 331788"/>
                <a:gd name="connsiteY50" fmla="*/ 182563 h 328613"/>
                <a:gd name="connsiteX51" fmla="*/ 100012 w 331788"/>
                <a:gd name="connsiteY51" fmla="*/ 176059 h 328613"/>
                <a:gd name="connsiteX52" fmla="*/ 100012 w 331788"/>
                <a:gd name="connsiteY52" fmla="*/ 125325 h 328613"/>
                <a:gd name="connsiteX53" fmla="*/ 123264 w 331788"/>
                <a:gd name="connsiteY53" fmla="*/ 92802 h 328613"/>
                <a:gd name="connsiteX54" fmla="*/ 134890 w 331788"/>
                <a:gd name="connsiteY54" fmla="*/ 90201 h 328613"/>
                <a:gd name="connsiteX55" fmla="*/ 136182 w 331788"/>
                <a:gd name="connsiteY55" fmla="*/ 88900 h 328613"/>
                <a:gd name="connsiteX56" fmla="*/ 292100 w 331788"/>
                <a:gd name="connsiteY56" fmla="*/ 19050 h 328613"/>
                <a:gd name="connsiteX57" fmla="*/ 331788 w 331788"/>
                <a:gd name="connsiteY57" fmla="*/ 58738 h 328613"/>
                <a:gd name="connsiteX58" fmla="*/ 292100 w 331788"/>
                <a:gd name="connsiteY58" fmla="*/ 98426 h 328613"/>
                <a:gd name="connsiteX59" fmla="*/ 252412 w 331788"/>
                <a:gd name="connsiteY59" fmla="*/ 58738 h 328613"/>
                <a:gd name="connsiteX60" fmla="*/ 292100 w 331788"/>
                <a:gd name="connsiteY60" fmla="*/ 19050 h 328613"/>
                <a:gd name="connsiteX61" fmla="*/ 39688 w 331788"/>
                <a:gd name="connsiteY61" fmla="*/ 19050 h 328613"/>
                <a:gd name="connsiteX62" fmla="*/ 79376 w 331788"/>
                <a:gd name="connsiteY62" fmla="*/ 58738 h 328613"/>
                <a:gd name="connsiteX63" fmla="*/ 39688 w 331788"/>
                <a:gd name="connsiteY63" fmla="*/ 98426 h 328613"/>
                <a:gd name="connsiteX64" fmla="*/ 0 w 331788"/>
                <a:gd name="connsiteY64" fmla="*/ 58738 h 328613"/>
                <a:gd name="connsiteX65" fmla="*/ 39688 w 331788"/>
                <a:gd name="connsiteY65" fmla="*/ 19050 h 328613"/>
                <a:gd name="connsiteX66" fmla="*/ 165894 w 331788"/>
                <a:gd name="connsiteY66" fmla="*/ 0 h 328613"/>
                <a:gd name="connsiteX67" fmla="*/ 204788 w 331788"/>
                <a:gd name="connsiteY67" fmla="*/ 39688 h 328613"/>
                <a:gd name="connsiteX68" fmla="*/ 165894 w 331788"/>
                <a:gd name="connsiteY68" fmla="*/ 79376 h 328613"/>
                <a:gd name="connsiteX69" fmla="*/ 127000 w 331788"/>
                <a:gd name="connsiteY69" fmla="*/ 39688 h 328613"/>
                <a:gd name="connsiteX70" fmla="*/ 165894 w 331788"/>
                <a:gd name="connsiteY70" fmla="*/ 0 h 32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31788" h="328613">
                  <a:moveTo>
                    <a:pt x="292147" y="109538"/>
                  </a:moveTo>
                  <a:cubicBezTo>
                    <a:pt x="311524" y="109538"/>
                    <a:pt x="327025" y="126291"/>
                    <a:pt x="327025" y="145621"/>
                  </a:cubicBezTo>
                  <a:cubicBezTo>
                    <a:pt x="327025" y="145621"/>
                    <a:pt x="327025" y="145621"/>
                    <a:pt x="327025" y="229385"/>
                  </a:cubicBezTo>
                  <a:cubicBezTo>
                    <a:pt x="327025" y="248715"/>
                    <a:pt x="311524" y="264179"/>
                    <a:pt x="293438" y="264179"/>
                  </a:cubicBezTo>
                  <a:cubicBezTo>
                    <a:pt x="293438" y="264179"/>
                    <a:pt x="293438" y="264179"/>
                    <a:pt x="252101" y="264179"/>
                  </a:cubicBezTo>
                  <a:cubicBezTo>
                    <a:pt x="252101" y="264179"/>
                    <a:pt x="252101" y="264179"/>
                    <a:pt x="252101" y="319593"/>
                  </a:cubicBezTo>
                  <a:cubicBezTo>
                    <a:pt x="252101" y="324747"/>
                    <a:pt x="248226" y="328613"/>
                    <a:pt x="243059" y="328613"/>
                  </a:cubicBezTo>
                  <a:cubicBezTo>
                    <a:pt x="243059" y="328613"/>
                    <a:pt x="243059" y="328613"/>
                    <a:pt x="205596" y="328613"/>
                  </a:cubicBezTo>
                  <a:cubicBezTo>
                    <a:pt x="199138" y="328613"/>
                    <a:pt x="195262" y="324747"/>
                    <a:pt x="195262" y="319593"/>
                  </a:cubicBezTo>
                  <a:cubicBezTo>
                    <a:pt x="195262" y="319593"/>
                    <a:pt x="195262" y="319593"/>
                    <a:pt x="195262" y="235829"/>
                  </a:cubicBezTo>
                  <a:cubicBezTo>
                    <a:pt x="195262" y="220364"/>
                    <a:pt x="208180" y="207478"/>
                    <a:pt x="224973" y="207478"/>
                  </a:cubicBezTo>
                  <a:cubicBezTo>
                    <a:pt x="224973" y="207478"/>
                    <a:pt x="224973" y="207478"/>
                    <a:pt x="255976" y="207478"/>
                  </a:cubicBezTo>
                  <a:cubicBezTo>
                    <a:pt x="255976" y="207478"/>
                    <a:pt x="255976" y="207478"/>
                    <a:pt x="255976" y="145621"/>
                  </a:cubicBezTo>
                  <a:cubicBezTo>
                    <a:pt x="255976" y="126291"/>
                    <a:pt x="271478" y="109538"/>
                    <a:pt x="292147" y="109538"/>
                  </a:cubicBezTo>
                  <a:close/>
                  <a:moveTo>
                    <a:pt x="38473" y="109538"/>
                  </a:moveTo>
                  <a:cubicBezTo>
                    <a:pt x="59391" y="109538"/>
                    <a:pt x="75079" y="126291"/>
                    <a:pt x="75079" y="145621"/>
                  </a:cubicBezTo>
                  <a:cubicBezTo>
                    <a:pt x="75079" y="145621"/>
                    <a:pt x="75079" y="145621"/>
                    <a:pt x="75079" y="207478"/>
                  </a:cubicBezTo>
                  <a:cubicBezTo>
                    <a:pt x="75079" y="207478"/>
                    <a:pt x="75079" y="207478"/>
                    <a:pt x="106456" y="207478"/>
                  </a:cubicBezTo>
                  <a:cubicBezTo>
                    <a:pt x="123451" y="207478"/>
                    <a:pt x="136525" y="220364"/>
                    <a:pt x="136525" y="235829"/>
                  </a:cubicBezTo>
                  <a:cubicBezTo>
                    <a:pt x="136525" y="235829"/>
                    <a:pt x="136525" y="235829"/>
                    <a:pt x="136525" y="319593"/>
                  </a:cubicBezTo>
                  <a:cubicBezTo>
                    <a:pt x="136525" y="324747"/>
                    <a:pt x="132603" y="328613"/>
                    <a:pt x="126066" y="328613"/>
                  </a:cubicBezTo>
                  <a:cubicBezTo>
                    <a:pt x="126066" y="328613"/>
                    <a:pt x="126066" y="328613"/>
                    <a:pt x="88153" y="328613"/>
                  </a:cubicBezTo>
                  <a:cubicBezTo>
                    <a:pt x="82923" y="328613"/>
                    <a:pt x="79001" y="324747"/>
                    <a:pt x="79001" y="319593"/>
                  </a:cubicBezTo>
                  <a:cubicBezTo>
                    <a:pt x="79001" y="319593"/>
                    <a:pt x="79001" y="319593"/>
                    <a:pt x="79001" y="264179"/>
                  </a:cubicBezTo>
                  <a:cubicBezTo>
                    <a:pt x="79001" y="264179"/>
                    <a:pt x="79001" y="264179"/>
                    <a:pt x="37166" y="264179"/>
                  </a:cubicBezTo>
                  <a:cubicBezTo>
                    <a:pt x="18863" y="264179"/>
                    <a:pt x="3175" y="248715"/>
                    <a:pt x="3175" y="229385"/>
                  </a:cubicBezTo>
                  <a:cubicBezTo>
                    <a:pt x="3175" y="229385"/>
                    <a:pt x="3175" y="229385"/>
                    <a:pt x="3175" y="145621"/>
                  </a:cubicBezTo>
                  <a:cubicBezTo>
                    <a:pt x="3175" y="126291"/>
                    <a:pt x="18863" y="109538"/>
                    <a:pt x="38473" y="109538"/>
                  </a:cubicBezTo>
                  <a:close/>
                  <a:moveTo>
                    <a:pt x="160734" y="88900"/>
                  </a:moveTo>
                  <a:cubicBezTo>
                    <a:pt x="160734" y="88900"/>
                    <a:pt x="160734" y="88900"/>
                    <a:pt x="171053" y="88900"/>
                  </a:cubicBezTo>
                  <a:cubicBezTo>
                    <a:pt x="172343" y="88900"/>
                    <a:pt x="173633" y="90195"/>
                    <a:pt x="173633" y="90195"/>
                  </a:cubicBezTo>
                  <a:cubicBezTo>
                    <a:pt x="174923" y="92785"/>
                    <a:pt x="176213" y="94080"/>
                    <a:pt x="174923" y="95375"/>
                  </a:cubicBezTo>
                  <a:cubicBezTo>
                    <a:pt x="174923" y="95375"/>
                    <a:pt x="174923" y="95375"/>
                    <a:pt x="169763" y="103146"/>
                  </a:cubicBezTo>
                  <a:cubicBezTo>
                    <a:pt x="169763" y="103146"/>
                    <a:pt x="169763" y="103146"/>
                    <a:pt x="172343" y="123867"/>
                  </a:cubicBezTo>
                  <a:cubicBezTo>
                    <a:pt x="172343" y="123867"/>
                    <a:pt x="172343" y="123867"/>
                    <a:pt x="167184" y="136818"/>
                  </a:cubicBezTo>
                  <a:cubicBezTo>
                    <a:pt x="167184" y="138113"/>
                    <a:pt x="164604" y="138113"/>
                    <a:pt x="164604" y="136818"/>
                  </a:cubicBezTo>
                  <a:cubicBezTo>
                    <a:pt x="164604" y="136818"/>
                    <a:pt x="164604" y="136818"/>
                    <a:pt x="159444" y="123867"/>
                  </a:cubicBezTo>
                  <a:cubicBezTo>
                    <a:pt x="159444" y="123867"/>
                    <a:pt x="159444" y="123867"/>
                    <a:pt x="162024" y="103146"/>
                  </a:cubicBezTo>
                  <a:cubicBezTo>
                    <a:pt x="162024" y="103146"/>
                    <a:pt x="162024" y="103146"/>
                    <a:pt x="156865" y="95375"/>
                  </a:cubicBezTo>
                  <a:cubicBezTo>
                    <a:pt x="155575" y="94080"/>
                    <a:pt x="156865" y="92785"/>
                    <a:pt x="158155" y="90195"/>
                  </a:cubicBezTo>
                  <a:cubicBezTo>
                    <a:pt x="158155" y="90195"/>
                    <a:pt x="159444" y="88900"/>
                    <a:pt x="160734" y="88900"/>
                  </a:cubicBezTo>
                  <a:close/>
                  <a:moveTo>
                    <a:pt x="136182" y="88900"/>
                  </a:moveTo>
                  <a:cubicBezTo>
                    <a:pt x="137474" y="88900"/>
                    <a:pt x="138766" y="90201"/>
                    <a:pt x="138766" y="91502"/>
                  </a:cubicBezTo>
                  <a:cubicBezTo>
                    <a:pt x="138766" y="91502"/>
                    <a:pt x="138766" y="91502"/>
                    <a:pt x="165893" y="165652"/>
                  </a:cubicBezTo>
                  <a:cubicBezTo>
                    <a:pt x="165893" y="165652"/>
                    <a:pt x="165893" y="165652"/>
                    <a:pt x="193021" y="91502"/>
                  </a:cubicBezTo>
                  <a:cubicBezTo>
                    <a:pt x="193021" y="90201"/>
                    <a:pt x="195605" y="88900"/>
                    <a:pt x="196897" y="90201"/>
                  </a:cubicBezTo>
                  <a:cubicBezTo>
                    <a:pt x="196897" y="90201"/>
                    <a:pt x="196897" y="90201"/>
                    <a:pt x="208523" y="92802"/>
                  </a:cubicBezTo>
                  <a:cubicBezTo>
                    <a:pt x="222733" y="98006"/>
                    <a:pt x="231775" y="111015"/>
                    <a:pt x="231775" y="125325"/>
                  </a:cubicBezTo>
                  <a:cubicBezTo>
                    <a:pt x="231775" y="125325"/>
                    <a:pt x="231775" y="125325"/>
                    <a:pt x="231775" y="176059"/>
                  </a:cubicBezTo>
                  <a:cubicBezTo>
                    <a:pt x="231775" y="179961"/>
                    <a:pt x="229192" y="182563"/>
                    <a:pt x="226608" y="182563"/>
                  </a:cubicBezTo>
                  <a:cubicBezTo>
                    <a:pt x="226608" y="182563"/>
                    <a:pt x="226608" y="182563"/>
                    <a:pt x="105179" y="182563"/>
                  </a:cubicBezTo>
                  <a:cubicBezTo>
                    <a:pt x="102595" y="182563"/>
                    <a:pt x="100012" y="179961"/>
                    <a:pt x="100012" y="176059"/>
                  </a:cubicBezTo>
                  <a:cubicBezTo>
                    <a:pt x="100012" y="176059"/>
                    <a:pt x="100012" y="176059"/>
                    <a:pt x="100012" y="125325"/>
                  </a:cubicBezTo>
                  <a:cubicBezTo>
                    <a:pt x="100012" y="111015"/>
                    <a:pt x="109054" y="98006"/>
                    <a:pt x="123264" y="92802"/>
                  </a:cubicBezTo>
                  <a:cubicBezTo>
                    <a:pt x="123264" y="92802"/>
                    <a:pt x="123264" y="92802"/>
                    <a:pt x="134890" y="90201"/>
                  </a:cubicBezTo>
                  <a:cubicBezTo>
                    <a:pt x="134890" y="88900"/>
                    <a:pt x="134890" y="88900"/>
                    <a:pt x="136182" y="88900"/>
                  </a:cubicBezTo>
                  <a:close/>
                  <a:moveTo>
                    <a:pt x="292100" y="19050"/>
                  </a:moveTo>
                  <a:cubicBezTo>
                    <a:pt x="314019" y="19050"/>
                    <a:pt x="331788" y="36819"/>
                    <a:pt x="331788" y="58738"/>
                  </a:cubicBezTo>
                  <a:cubicBezTo>
                    <a:pt x="331788" y="80657"/>
                    <a:pt x="314019" y="98426"/>
                    <a:pt x="292100" y="98426"/>
                  </a:cubicBezTo>
                  <a:cubicBezTo>
                    <a:pt x="270181" y="98426"/>
                    <a:pt x="252412" y="80657"/>
                    <a:pt x="252412" y="58738"/>
                  </a:cubicBezTo>
                  <a:cubicBezTo>
                    <a:pt x="252412" y="36819"/>
                    <a:pt x="270181" y="19050"/>
                    <a:pt x="292100" y="19050"/>
                  </a:cubicBezTo>
                  <a:close/>
                  <a:moveTo>
                    <a:pt x="39688" y="19050"/>
                  </a:moveTo>
                  <a:cubicBezTo>
                    <a:pt x="61607" y="19050"/>
                    <a:pt x="79376" y="36819"/>
                    <a:pt x="79376" y="58738"/>
                  </a:cubicBezTo>
                  <a:cubicBezTo>
                    <a:pt x="79376" y="80657"/>
                    <a:pt x="61607" y="98426"/>
                    <a:pt x="39688" y="98426"/>
                  </a:cubicBezTo>
                  <a:cubicBezTo>
                    <a:pt x="17769" y="98426"/>
                    <a:pt x="0" y="80657"/>
                    <a:pt x="0" y="58738"/>
                  </a:cubicBezTo>
                  <a:cubicBezTo>
                    <a:pt x="0" y="36819"/>
                    <a:pt x="17769" y="19050"/>
                    <a:pt x="39688" y="19050"/>
                  </a:cubicBezTo>
                  <a:close/>
                  <a:moveTo>
                    <a:pt x="165894" y="0"/>
                  </a:moveTo>
                  <a:cubicBezTo>
                    <a:pt x="187375" y="0"/>
                    <a:pt x="204788" y="17769"/>
                    <a:pt x="204788" y="39688"/>
                  </a:cubicBezTo>
                  <a:cubicBezTo>
                    <a:pt x="204788" y="61607"/>
                    <a:pt x="187375" y="79376"/>
                    <a:pt x="165894" y="79376"/>
                  </a:cubicBezTo>
                  <a:cubicBezTo>
                    <a:pt x="144413" y="79376"/>
                    <a:pt x="127000" y="61607"/>
                    <a:pt x="127000" y="39688"/>
                  </a:cubicBezTo>
                  <a:cubicBezTo>
                    <a:pt x="127000" y="17769"/>
                    <a:pt x="144413" y="0"/>
                    <a:pt x="1658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p14="http://schemas.microsoft.com/office/powerpoint/2010/main" xmlns:lc="http://schemas.openxmlformats.org/drawingml/2006/lockedCanvas" xmlns:a16="http://schemas.microsoft.com/office/drawing/2014/main" xmlns:a14="http://schemas.microsoft.com/office/drawing/2010/main" xmlns="" cap="flat" w="254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7BEF9847-6089-4DA5-9C35-AC289CFCC489}"/>
              </a:ext>
            </a:extLst>
          </p:cNvPr>
          <p:cNvGrpSpPr/>
          <p:nvPr/>
        </p:nvGrpSpPr>
        <p:grpSpPr>
          <a:xfrm>
            <a:off x="2836455" y="2090135"/>
            <a:ext cx="367393" cy="367393"/>
            <a:chOff x="1363763" y="1653267"/>
            <a:chExt cx="489858" cy="489858"/>
          </a:xfrm>
        </p:grpSpPr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CBBE92B4-5F93-427E-83FA-52A7C5AFCF13}"/>
                </a:ext>
              </a:extLst>
            </p:cNvPr>
            <p:cNvSpPr/>
            <p:nvPr/>
          </p:nvSpPr>
          <p:spPr>
            <a:xfrm>
              <a:off x="1363763" y="1653267"/>
              <a:ext cx="489858" cy="489858"/>
            </a:xfrm>
            <a:prstGeom prst="ellipse">
              <a:avLst/>
            </a:prstGeom>
            <a:solidFill>
              <a:srgbClr val="0B3E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AAD34473-4E6D-436A-B9DD-58F9F89B3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8705" y="1804342"/>
              <a:ext cx="179973" cy="179973"/>
            </a:xfrm>
            <a:custGeom>
              <a:avLst/>
              <a:gdLst>
                <a:gd name="connsiteX0" fmla="*/ 221853 w 338138"/>
                <a:gd name="connsiteY0" fmla="*/ 169862 h 338138"/>
                <a:gd name="connsiteX1" fmla="*/ 243284 w 338138"/>
                <a:gd name="connsiteY1" fmla="*/ 169862 h 338138"/>
                <a:gd name="connsiteX2" fmla="*/ 254000 w 338138"/>
                <a:gd name="connsiteY2" fmla="*/ 180379 h 338138"/>
                <a:gd name="connsiteX3" fmla="*/ 254000 w 338138"/>
                <a:gd name="connsiteY3" fmla="*/ 243483 h 338138"/>
                <a:gd name="connsiteX4" fmla="*/ 243284 w 338138"/>
                <a:gd name="connsiteY4" fmla="*/ 254000 h 338138"/>
                <a:gd name="connsiteX5" fmla="*/ 221853 w 338138"/>
                <a:gd name="connsiteY5" fmla="*/ 254000 h 338138"/>
                <a:gd name="connsiteX6" fmla="*/ 211137 w 338138"/>
                <a:gd name="connsiteY6" fmla="*/ 243483 h 338138"/>
                <a:gd name="connsiteX7" fmla="*/ 211137 w 338138"/>
                <a:gd name="connsiteY7" fmla="*/ 180379 h 338138"/>
                <a:gd name="connsiteX8" fmla="*/ 221853 w 338138"/>
                <a:gd name="connsiteY8" fmla="*/ 169862 h 338138"/>
                <a:gd name="connsiteX9" fmla="*/ 94853 w 338138"/>
                <a:gd name="connsiteY9" fmla="*/ 127000 h 338138"/>
                <a:gd name="connsiteX10" fmla="*/ 116284 w 338138"/>
                <a:gd name="connsiteY10" fmla="*/ 127000 h 338138"/>
                <a:gd name="connsiteX11" fmla="*/ 127000 w 338138"/>
                <a:gd name="connsiteY11" fmla="*/ 137583 h 338138"/>
                <a:gd name="connsiteX12" fmla="*/ 127000 w 338138"/>
                <a:gd name="connsiteY12" fmla="*/ 243417 h 338138"/>
                <a:gd name="connsiteX13" fmla="*/ 116284 w 338138"/>
                <a:gd name="connsiteY13" fmla="*/ 254000 h 338138"/>
                <a:gd name="connsiteX14" fmla="*/ 94853 w 338138"/>
                <a:gd name="connsiteY14" fmla="*/ 254000 h 338138"/>
                <a:gd name="connsiteX15" fmla="*/ 84137 w 338138"/>
                <a:gd name="connsiteY15" fmla="*/ 243417 h 338138"/>
                <a:gd name="connsiteX16" fmla="*/ 84137 w 338138"/>
                <a:gd name="connsiteY16" fmla="*/ 137583 h 338138"/>
                <a:gd name="connsiteX17" fmla="*/ 94853 w 338138"/>
                <a:gd name="connsiteY17" fmla="*/ 127000 h 338138"/>
                <a:gd name="connsiteX18" fmla="*/ 285353 w 338138"/>
                <a:gd name="connsiteY18" fmla="*/ 85725 h 338138"/>
                <a:gd name="connsiteX19" fmla="*/ 306784 w 338138"/>
                <a:gd name="connsiteY19" fmla="*/ 85725 h 338138"/>
                <a:gd name="connsiteX20" fmla="*/ 317500 w 338138"/>
                <a:gd name="connsiteY20" fmla="*/ 96242 h 338138"/>
                <a:gd name="connsiteX21" fmla="*/ 317500 w 338138"/>
                <a:gd name="connsiteY21" fmla="*/ 243483 h 338138"/>
                <a:gd name="connsiteX22" fmla="*/ 306784 w 338138"/>
                <a:gd name="connsiteY22" fmla="*/ 254000 h 338138"/>
                <a:gd name="connsiteX23" fmla="*/ 285353 w 338138"/>
                <a:gd name="connsiteY23" fmla="*/ 254000 h 338138"/>
                <a:gd name="connsiteX24" fmla="*/ 274637 w 338138"/>
                <a:gd name="connsiteY24" fmla="*/ 243483 h 338138"/>
                <a:gd name="connsiteX25" fmla="*/ 274637 w 338138"/>
                <a:gd name="connsiteY25" fmla="*/ 96242 h 338138"/>
                <a:gd name="connsiteX26" fmla="*/ 285353 w 338138"/>
                <a:gd name="connsiteY26" fmla="*/ 85725 h 338138"/>
                <a:gd name="connsiteX27" fmla="*/ 158353 w 338138"/>
                <a:gd name="connsiteY27" fmla="*/ 42862 h 338138"/>
                <a:gd name="connsiteX28" fmla="*/ 179784 w 338138"/>
                <a:gd name="connsiteY28" fmla="*/ 42862 h 338138"/>
                <a:gd name="connsiteX29" fmla="*/ 190500 w 338138"/>
                <a:gd name="connsiteY29" fmla="*/ 53419 h 338138"/>
                <a:gd name="connsiteX30" fmla="*/ 190500 w 338138"/>
                <a:gd name="connsiteY30" fmla="*/ 243443 h 338138"/>
                <a:gd name="connsiteX31" fmla="*/ 179784 w 338138"/>
                <a:gd name="connsiteY31" fmla="*/ 254000 h 338138"/>
                <a:gd name="connsiteX32" fmla="*/ 158353 w 338138"/>
                <a:gd name="connsiteY32" fmla="*/ 254000 h 338138"/>
                <a:gd name="connsiteX33" fmla="*/ 147637 w 338138"/>
                <a:gd name="connsiteY33" fmla="*/ 243443 h 338138"/>
                <a:gd name="connsiteX34" fmla="*/ 147637 w 338138"/>
                <a:gd name="connsiteY34" fmla="*/ 53419 h 338138"/>
                <a:gd name="connsiteX35" fmla="*/ 158353 w 338138"/>
                <a:gd name="connsiteY35" fmla="*/ 42862 h 338138"/>
                <a:gd name="connsiteX36" fmla="*/ 0 w 338138"/>
                <a:gd name="connsiteY36" fmla="*/ 0 h 338138"/>
                <a:gd name="connsiteX37" fmla="*/ 42267 w 338138"/>
                <a:gd name="connsiteY37" fmla="*/ 0 h 338138"/>
                <a:gd name="connsiteX38" fmla="*/ 42267 w 338138"/>
                <a:gd name="connsiteY38" fmla="*/ 295871 h 338138"/>
                <a:gd name="connsiteX39" fmla="*/ 338138 w 338138"/>
                <a:gd name="connsiteY39" fmla="*/ 295871 h 338138"/>
                <a:gd name="connsiteX40" fmla="*/ 338138 w 338138"/>
                <a:gd name="connsiteY40" fmla="*/ 338138 h 338138"/>
                <a:gd name="connsiteX41" fmla="*/ 21133 w 338138"/>
                <a:gd name="connsiteY41" fmla="*/ 338138 h 338138"/>
                <a:gd name="connsiteX42" fmla="*/ 0 w 338138"/>
                <a:gd name="connsiteY42" fmla="*/ 317005 h 338138"/>
                <a:gd name="connsiteX43" fmla="*/ 0 w 338138"/>
                <a:gd name="connsiteY43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38138" h="338138">
                  <a:moveTo>
                    <a:pt x="221853" y="169862"/>
                  </a:moveTo>
                  <a:cubicBezTo>
                    <a:pt x="221853" y="169862"/>
                    <a:pt x="221853" y="169862"/>
                    <a:pt x="243284" y="169862"/>
                  </a:cubicBezTo>
                  <a:cubicBezTo>
                    <a:pt x="248642" y="169862"/>
                    <a:pt x="254000" y="175121"/>
                    <a:pt x="254000" y="180379"/>
                  </a:cubicBezTo>
                  <a:cubicBezTo>
                    <a:pt x="254000" y="180379"/>
                    <a:pt x="254000" y="180379"/>
                    <a:pt x="254000" y="243483"/>
                  </a:cubicBezTo>
                  <a:cubicBezTo>
                    <a:pt x="254000" y="248742"/>
                    <a:pt x="248642" y="254000"/>
                    <a:pt x="243284" y="254000"/>
                  </a:cubicBezTo>
                  <a:cubicBezTo>
                    <a:pt x="243284" y="254000"/>
                    <a:pt x="243284" y="254000"/>
                    <a:pt x="221853" y="254000"/>
                  </a:cubicBezTo>
                  <a:cubicBezTo>
                    <a:pt x="216495" y="254000"/>
                    <a:pt x="211137" y="248742"/>
                    <a:pt x="211137" y="243483"/>
                  </a:cubicBezTo>
                  <a:cubicBezTo>
                    <a:pt x="211137" y="243483"/>
                    <a:pt x="211137" y="243483"/>
                    <a:pt x="211137" y="180379"/>
                  </a:cubicBezTo>
                  <a:cubicBezTo>
                    <a:pt x="211137" y="175121"/>
                    <a:pt x="216495" y="169862"/>
                    <a:pt x="221853" y="169862"/>
                  </a:cubicBezTo>
                  <a:close/>
                  <a:moveTo>
                    <a:pt x="94853" y="127000"/>
                  </a:moveTo>
                  <a:cubicBezTo>
                    <a:pt x="94853" y="127000"/>
                    <a:pt x="94853" y="127000"/>
                    <a:pt x="116284" y="127000"/>
                  </a:cubicBezTo>
                  <a:cubicBezTo>
                    <a:pt x="121642" y="127000"/>
                    <a:pt x="127000" y="132292"/>
                    <a:pt x="127000" y="137583"/>
                  </a:cubicBezTo>
                  <a:cubicBezTo>
                    <a:pt x="127000" y="137583"/>
                    <a:pt x="127000" y="137583"/>
                    <a:pt x="127000" y="243417"/>
                  </a:cubicBezTo>
                  <a:cubicBezTo>
                    <a:pt x="127000" y="248708"/>
                    <a:pt x="121642" y="254000"/>
                    <a:pt x="116284" y="254000"/>
                  </a:cubicBezTo>
                  <a:cubicBezTo>
                    <a:pt x="116284" y="254000"/>
                    <a:pt x="116284" y="254000"/>
                    <a:pt x="94853" y="254000"/>
                  </a:cubicBezTo>
                  <a:cubicBezTo>
                    <a:pt x="89495" y="254000"/>
                    <a:pt x="84137" y="248708"/>
                    <a:pt x="84137" y="243417"/>
                  </a:cubicBezTo>
                  <a:cubicBezTo>
                    <a:pt x="84137" y="243417"/>
                    <a:pt x="84137" y="243417"/>
                    <a:pt x="84137" y="137583"/>
                  </a:cubicBezTo>
                  <a:cubicBezTo>
                    <a:pt x="84137" y="132292"/>
                    <a:pt x="89495" y="127000"/>
                    <a:pt x="94853" y="127000"/>
                  </a:cubicBezTo>
                  <a:close/>
                  <a:moveTo>
                    <a:pt x="285353" y="85725"/>
                  </a:moveTo>
                  <a:cubicBezTo>
                    <a:pt x="285353" y="85725"/>
                    <a:pt x="285353" y="85725"/>
                    <a:pt x="306784" y="85725"/>
                  </a:cubicBezTo>
                  <a:cubicBezTo>
                    <a:pt x="312142" y="85725"/>
                    <a:pt x="317500" y="90984"/>
                    <a:pt x="317500" y="96242"/>
                  </a:cubicBezTo>
                  <a:cubicBezTo>
                    <a:pt x="317500" y="96242"/>
                    <a:pt x="317500" y="96242"/>
                    <a:pt x="317500" y="243483"/>
                  </a:cubicBezTo>
                  <a:cubicBezTo>
                    <a:pt x="317500" y="248742"/>
                    <a:pt x="312142" y="254000"/>
                    <a:pt x="306784" y="254000"/>
                  </a:cubicBezTo>
                  <a:cubicBezTo>
                    <a:pt x="306784" y="254000"/>
                    <a:pt x="306784" y="254000"/>
                    <a:pt x="285353" y="254000"/>
                  </a:cubicBezTo>
                  <a:cubicBezTo>
                    <a:pt x="279995" y="254000"/>
                    <a:pt x="274637" y="248742"/>
                    <a:pt x="274637" y="243483"/>
                  </a:cubicBezTo>
                  <a:cubicBezTo>
                    <a:pt x="274637" y="243483"/>
                    <a:pt x="274637" y="243483"/>
                    <a:pt x="274637" y="96242"/>
                  </a:cubicBezTo>
                  <a:cubicBezTo>
                    <a:pt x="274637" y="90984"/>
                    <a:pt x="279995" y="85725"/>
                    <a:pt x="285353" y="85725"/>
                  </a:cubicBezTo>
                  <a:close/>
                  <a:moveTo>
                    <a:pt x="158353" y="42862"/>
                  </a:moveTo>
                  <a:cubicBezTo>
                    <a:pt x="158353" y="42862"/>
                    <a:pt x="158353" y="42862"/>
                    <a:pt x="179784" y="42862"/>
                  </a:cubicBezTo>
                  <a:cubicBezTo>
                    <a:pt x="185142" y="42862"/>
                    <a:pt x="190500" y="48140"/>
                    <a:pt x="190500" y="53419"/>
                  </a:cubicBezTo>
                  <a:cubicBezTo>
                    <a:pt x="190500" y="53419"/>
                    <a:pt x="190500" y="53419"/>
                    <a:pt x="190500" y="243443"/>
                  </a:cubicBezTo>
                  <a:cubicBezTo>
                    <a:pt x="190500" y="248722"/>
                    <a:pt x="185142" y="254000"/>
                    <a:pt x="179784" y="254000"/>
                  </a:cubicBezTo>
                  <a:cubicBezTo>
                    <a:pt x="179784" y="254000"/>
                    <a:pt x="179784" y="254000"/>
                    <a:pt x="158353" y="254000"/>
                  </a:cubicBezTo>
                  <a:cubicBezTo>
                    <a:pt x="152995" y="254000"/>
                    <a:pt x="147637" y="248722"/>
                    <a:pt x="147637" y="243443"/>
                  </a:cubicBezTo>
                  <a:cubicBezTo>
                    <a:pt x="147637" y="243443"/>
                    <a:pt x="147637" y="243443"/>
                    <a:pt x="147637" y="53419"/>
                  </a:cubicBezTo>
                  <a:cubicBezTo>
                    <a:pt x="147637" y="48140"/>
                    <a:pt x="152995" y="42862"/>
                    <a:pt x="158353" y="42862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42267" y="0"/>
                  </a:cubicBezTo>
                  <a:cubicBezTo>
                    <a:pt x="42267" y="0"/>
                    <a:pt x="42267" y="0"/>
                    <a:pt x="42267" y="295871"/>
                  </a:cubicBezTo>
                  <a:lnTo>
                    <a:pt x="338138" y="295871"/>
                  </a:lnTo>
                  <a:cubicBezTo>
                    <a:pt x="338138" y="295871"/>
                    <a:pt x="338138" y="295871"/>
                    <a:pt x="338138" y="338138"/>
                  </a:cubicBezTo>
                  <a:cubicBezTo>
                    <a:pt x="338138" y="338138"/>
                    <a:pt x="338138" y="338138"/>
                    <a:pt x="21133" y="338138"/>
                  </a:cubicBezTo>
                  <a:cubicBezTo>
                    <a:pt x="9246" y="338138"/>
                    <a:pt x="0" y="328892"/>
                    <a:pt x="0" y="317005"/>
                  </a:cubicBezTo>
                  <a:cubicBezTo>
                    <a:pt x="0" y="317005"/>
                    <a:pt x="0" y="31700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1A1DF04E-BE62-4E94-A205-F921110305DD}"/>
              </a:ext>
            </a:extLst>
          </p:cNvPr>
          <p:cNvGrpSpPr/>
          <p:nvPr/>
        </p:nvGrpSpPr>
        <p:grpSpPr>
          <a:xfrm>
            <a:off x="2836455" y="3394398"/>
            <a:ext cx="367393" cy="367393"/>
            <a:chOff x="1363763" y="3392284"/>
            <a:chExt cx="489858" cy="489858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1B03DEF6-3ACE-41D3-BBE4-6210C9008B03}"/>
                </a:ext>
              </a:extLst>
            </p:cNvPr>
            <p:cNvSpPr/>
            <p:nvPr/>
          </p:nvSpPr>
          <p:spPr>
            <a:xfrm>
              <a:off x="1363763" y="3392284"/>
              <a:ext cx="489858" cy="489858"/>
            </a:xfrm>
            <a:prstGeom prst="ellipse">
              <a:avLst/>
            </a:prstGeom>
            <a:solidFill>
              <a:srgbClr val="0B3E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7FC1888F-1C25-4244-BD77-E54B5F949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0535" y="3528650"/>
              <a:ext cx="259868" cy="224200"/>
            </a:xfrm>
            <a:custGeom>
              <a:avLst/>
              <a:gdLst>
                <a:gd name="connsiteX0" fmla="*/ 19050 w 331788"/>
                <a:gd name="connsiteY0" fmla="*/ 213226 h 286251"/>
                <a:gd name="connsiteX1" fmla="*/ 151105 w 331788"/>
                <a:gd name="connsiteY1" fmla="*/ 213226 h 286251"/>
                <a:gd name="connsiteX2" fmla="*/ 151105 w 331788"/>
                <a:gd name="connsiteY2" fmla="*/ 278564 h 286251"/>
                <a:gd name="connsiteX3" fmla="*/ 152400 w 331788"/>
                <a:gd name="connsiteY3" fmla="*/ 286251 h 286251"/>
                <a:gd name="connsiteX4" fmla="*/ 25523 w 331788"/>
                <a:gd name="connsiteY4" fmla="*/ 286251 h 286251"/>
                <a:gd name="connsiteX5" fmla="*/ 19050 w 331788"/>
                <a:gd name="connsiteY5" fmla="*/ 278564 h 286251"/>
                <a:gd name="connsiteX6" fmla="*/ 19050 w 331788"/>
                <a:gd name="connsiteY6" fmla="*/ 213226 h 286251"/>
                <a:gd name="connsiteX7" fmla="*/ 185265 w 331788"/>
                <a:gd name="connsiteY7" fmla="*/ 165601 h 286251"/>
                <a:gd name="connsiteX8" fmla="*/ 308448 w 331788"/>
                <a:gd name="connsiteY8" fmla="*/ 165601 h 286251"/>
                <a:gd name="connsiteX9" fmla="*/ 313635 w 331788"/>
                <a:gd name="connsiteY9" fmla="*/ 165601 h 286251"/>
                <a:gd name="connsiteX10" fmla="*/ 331788 w 331788"/>
                <a:gd name="connsiteY10" fmla="*/ 187421 h 286251"/>
                <a:gd name="connsiteX11" fmla="*/ 331788 w 331788"/>
                <a:gd name="connsiteY11" fmla="*/ 278550 h 286251"/>
                <a:gd name="connsiteX12" fmla="*/ 324008 w 331788"/>
                <a:gd name="connsiteY12" fmla="*/ 286251 h 286251"/>
                <a:gd name="connsiteX13" fmla="*/ 169705 w 331788"/>
                <a:gd name="connsiteY13" fmla="*/ 286251 h 286251"/>
                <a:gd name="connsiteX14" fmla="*/ 161925 w 331788"/>
                <a:gd name="connsiteY14" fmla="*/ 278550 h 286251"/>
                <a:gd name="connsiteX15" fmla="*/ 161925 w 331788"/>
                <a:gd name="connsiteY15" fmla="*/ 187421 h 286251"/>
                <a:gd name="connsiteX16" fmla="*/ 168408 w 331788"/>
                <a:gd name="connsiteY16" fmla="*/ 173302 h 286251"/>
                <a:gd name="connsiteX17" fmla="*/ 174892 w 331788"/>
                <a:gd name="connsiteY17" fmla="*/ 166885 h 286251"/>
                <a:gd name="connsiteX18" fmla="*/ 185265 w 331788"/>
                <a:gd name="connsiteY18" fmla="*/ 165601 h 286251"/>
                <a:gd name="connsiteX19" fmla="*/ 59302 w 331788"/>
                <a:gd name="connsiteY19" fmla="*/ 117976 h 286251"/>
                <a:gd name="connsiteX20" fmla="*/ 78640 w 331788"/>
                <a:gd name="connsiteY20" fmla="*/ 117976 h 286251"/>
                <a:gd name="connsiteX21" fmla="*/ 86375 w 331788"/>
                <a:gd name="connsiteY21" fmla="*/ 123154 h 286251"/>
                <a:gd name="connsiteX22" fmla="*/ 94110 w 331788"/>
                <a:gd name="connsiteY22" fmla="*/ 160692 h 286251"/>
                <a:gd name="connsiteX23" fmla="*/ 95399 w 331788"/>
                <a:gd name="connsiteY23" fmla="*/ 165870 h 286251"/>
                <a:gd name="connsiteX24" fmla="*/ 96688 w 331788"/>
                <a:gd name="connsiteY24" fmla="*/ 169753 h 286251"/>
                <a:gd name="connsiteX25" fmla="*/ 96688 w 331788"/>
                <a:gd name="connsiteY25" fmla="*/ 172342 h 286251"/>
                <a:gd name="connsiteX26" fmla="*/ 103134 w 331788"/>
                <a:gd name="connsiteY26" fmla="*/ 172342 h 286251"/>
                <a:gd name="connsiteX27" fmla="*/ 103134 w 331788"/>
                <a:gd name="connsiteY27" fmla="*/ 165870 h 286251"/>
                <a:gd name="connsiteX28" fmla="*/ 103134 w 331788"/>
                <a:gd name="connsiteY28" fmla="*/ 164576 h 286251"/>
                <a:gd name="connsiteX29" fmla="*/ 104424 w 331788"/>
                <a:gd name="connsiteY29" fmla="*/ 160692 h 286251"/>
                <a:gd name="connsiteX30" fmla="*/ 112159 w 331788"/>
                <a:gd name="connsiteY30" fmla="*/ 134804 h 286251"/>
                <a:gd name="connsiteX31" fmla="*/ 107002 w 331788"/>
                <a:gd name="connsiteY31" fmla="*/ 121859 h 286251"/>
                <a:gd name="connsiteX32" fmla="*/ 109580 w 331788"/>
                <a:gd name="connsiteY32" fmla="*/ 117976 h 286251"/>
                <a:gd name="connsiteX33" fmla="*/ 121183 w 331788"/>
                <a:gd name="connsiteY33" fmla="*/ 117976 h 286251"/>
                <a:gd name="connsiteX34" fmla="*/ 125050 w 331788"/>
                <a:gd name="connsiteY34" fmla="*/ 121859 h 286251"/>
                <a:gd name="connsiteX35" fmla="*/ 118605 w 331788"/>
                <a:gd name="connsiteY35" fmla="*/ 134804 h 286251"/>
                <a:gd name="connsiteX36" fmla="*/ 126340 w 331788"/>
                <a:gd name="connsiteY36" fmla="*/ 160692 h 286251"/>
                <a:gd name="connsiteX37" fmla="*/ 126340 w 331788"/>
                <a:gd name="connsiteY37" fmla="*/ 165870 h 286251"/>
                <a:gd name="connsiteX38" fmla="*/ 127629 w 331788"/>
                <a:gd name="connsiteY38" fmla="*/ 165870 h 286251"/>
                <a:gd name="connsiteX39" fmla="*/ 127629 w 331788"/>
                <a:gd name="connsiteY39" fmla="*/ 172342 h 286251"/>
                <a:gd name="connsiteX40" fmla="*/ 134075 w 331788"/>
                <a:gd name="connsiteY40" fmla="*/ 172342 h 286251"/>
                <a:gd name="connsiteX41" fmla="*/ 134075 w 331788"/>
                <a:gd name="connsiteY41" fmla="*/ 169753 h 286251"/>
                <a:gd name="connsiteX42" fmla="*/ 135364 w 331788"/>
                <a:gd name="connsiteY42" fmla="*/ 165870 h 286251"/>
                <a:gd name="connsiteX43" fmla="*/ 136653 w 331788"/>
                <a:gd name="connsiteY43" fmla="*/ 160692 h 286251"/>
                <a:gd name="connsiteX44" fmla="*/ 144388 w 331788"/>
                <a:gd name="connsiteY44" fmla="*/ 123154 h 286251"/>
                <a:gd name="connsiteX45" fmla="*/ 152123 w 331788"/>
                <a:gd name="connsiteY45" fmla="*/ 117976 h 286251"/>
                <a:gd name="connsiteX46" fmla="*/ 171461 w 331788"/>
                <a:gd name="connsiteY46" fmla="*/ 117976 h 286251"/>
                <a:gd name="connsiteX47" fmla="*/ 192088 w 331788"/>
                <a:gd name="connsiteY47" fmla="*/ 138687 h 286251"/>
                <a:gd name="connsiteX48" fmla="*/ 192088 w 331788"/>
                <a:gd name="connsiteY48" fmla="*/ 152926 h 286251"/>
                <a:gd name="connsiteX49" fmla="*/ 184353 w 331788"/>
                <a:gd name="connsiteY49" fmla="*/ 152926 h 286251"/>
                <a:gd name="connsiteX50" fmla="*/ 163726 w 331788"/>
                <a:gd name="connsiteY50" fmla="*/ 160692 h 286251"/>
                <a:gd name="connsiteX51" fmla="*/ 158569 w 331788"/>
                <a:gd name="connsiteY51" fmla="*/ 165870 h 286251"/>
                <a:gd name="connsiteX52" fmla="*/ 154702 w 331788"/>
                <a:gd name="connsiteY52" fmla="*/ 172342 h 286251"/>
                <a:gd name="connsiteX53" fmla="*/ 150834 w 331788"/>
                <a:gd name="connsiteY53" fmla="*/ 186581 h 286251"/>
                <a:gd name="connsiteX54" fmla="*/ 150834 w 331788"/>
                <a:gd name="connsiteY54" fmla="*/ 202114 h 286251"/>
                <a:gd name="connsiteX55" fmla="*/ 10313 w 331788"/>
                <a:gd name="connsiteY55" fmla="*/ 202114 h 286251"/>
                <a:gd name="connsiteX56" fmla="*/ 0 w 331788"/>
                <a:gd name="connsiteY56" fmla="*/ 190464 h 286251"/>
                <a:gd name="connsiteX57" fmla="*/ 0 w 331788"/>
                <a:gd name="connsiteY57" fmla="*/ 182698 h 286251"/>
                <a:gd name="connsiteX58" fmla="*/ 10313 w 331788"/>
                <a:gd name="connsiteY58" fmla="*/ 172342 h 286251"/>
                <a:gd name="connsiteX59" fmla="*/ 38675 w 331788"/>
                <a:gd name="connsiteY59" fmla="*/ 172342 h 286251"/>
                <a:gd name="connsiteX60" fmla="*/ 38675 w 331788"/>
                <a:gd name="connsiteY60" fmla="*/ 138687 h 286251"/>
                <a:gd name="connsiteX61" fmla="*/ 59302 w 331788"/>
                <a:gd name="connsiteY61" fmla="*/ 117976 h 286251"/>
                <a:gd name="connsiteX62" fmla="*/ 206838 w 331788"/>
                <a:gd name="connsiteY62" fmla="*/ 33838 h 286251"/>
                <a:gd name="connsiteX63" fmla="*/ 208124 w 331788"/>
                <a:gd name="connsiteY63" fmla="*/ 33838 h 286251"/>
                <a:gd name="connsiteX64" fmla="*/ 278858 w 331788"/>
                <a:gd name="connsiteY64" fmla="*/ 48038 h 286251"/>
                <a:gd name="connsiteX65" fmla="*/ 296863 w 331788"/>
                <a:gd name="connsiteY65" fmla="*/ 69984 h 286251"/>
                <a:gd name="connsiteX66" fmla="*/ 296863 w 331788"/>
                <a:gd name="connsiteY66" fmla="*/ 99676 h 286251"/>
                <a:gd name="connsiteX67" fmla="*/ 246706 w 331788"/>
                <a:gd name="connsiteY67" fmla="*/ 151313 h 286251"/>
                <a:gd name="connsiteX68" fmla="*/ 195263 w 331788"/>
                <a:gd name="connsiteY68" fmla="*/ 99676 h 286251"/>
                <a:gd name="connsiteX69" fmla="*/ 195263 w 331788"/>
                <a:gd name="connsiteY69" fmla="*/ 45456 h 286251"/>
                <a:gd name="connsiteX70" fmla="*/ 206838 w 331788"/>
                <a:gd name="connsiteY70" fmla="*/ 33838 h 286251"/>
                <a:gd name="connsiteX71" fmla="*/ 150465 w 331788"/>
                <a:gd name="connsiteY71" fmla="*/ 198 h 286251"/>
                <a:gd name="connsiteX72" fmla="*/ 163513 w 331788"/>
                <a:gd name="connsiteY72" fmla="*/ 10479 h 286251"/>
                <a:gd name="connsiteX73" fmla="*/ 163513 w 331788"/>
                <a:gd name="connsiteY73" fmla="*/ 60599 h 286251"/>
                <a:gd name="connsiteX74" fmla="*/ 116540 w 331788"/>
                <a:gd name="connsiteY74" fmla="*/ 106863 h 286251"/>
                <a:gd name="connsiteX75" fmla="*/ 68263 w 331788"/>
                <a:gd name="connsiteY75" fmla="*/ 60599 h 286251"/>
                <a:gd name="connsiteX76" fmla="*/ 68263 w 331788"/>
                <a:gd name="connsiteY76" fmla="*/ 33611 h 286251"/>
                <a:gd name="connsiteX77" fmla="*/ 85225 w 331788"/>
                <a:gd name="connsiteY77" fmla="*/ 13049 h 286251"/>
                <a:gd name="connsiteX78" fmla="*/ 150465 w 331788"/>
                <a:gd name="connsiteY78" fmla="*/ 198 h 286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331788" h="286251">
                  <a:moveTo>
                    <a:pt x="19050" y="213226"/>
                  </a:moveTo>
                  <a:lnTo>
                    <a:pt x="151105" y="213226"/>
                  </a:lnTo>
                  <a:cubicBezTo>
                    <a:pt x="151105" y="213226"/>
                    <a:pt x="151105" y="213226"/>
                    <a:pt x="151105" y="278564"/>
                  </a:cubicBezTo>
                  <a:cubicBezTo>
                    <a:pt x="151105" y="281126"/>
                    <a:pt x="152400" y="283689"/>
                    <a:pt x="152400" y="286251"/>
                  </a:cubicBezTo>
                  <a:cubicBezTo>
                    <a:pt x="152400" y="286251"/>
                    <a:pt x="152400" y="286251"/>
                    <a:pt x="25523" y="286251"/>
                  </a:cubicBezTo>
                  <a:cubicBezTo>
                    <a:pt x="21639" y="286251"/>
                    <a:pt x="19050" y="282408"/>
                    <a:pt x="19050" y="278564"/>
                  </a:cubicBezTo>
                  <a:cubicBezTo>
                    <a:pt x="19050" y="278564"/>
                    <a:pt x="19050" y="278564"/>
                    <a:pt x="19050" y="213226"/>
                  </a:cubicBezTo>
                  <a:close/>
                  <a:moveTo>
                    <a:pt x="185265" y="165601"/>
                  </a:moveTo>
                  <a:lnTo>
                    <a:pt x="308448" y="165601"/>
                  </a:lnTo>
                  <a:cubicBezTo>
                    <a:pt x="309745" y="165601"/>
                    <a:pt x="312338" y="165601"/>
                    <a:pt x="313635" y="165601"/>
                  </a:cubicBezTo>
                  <a:cubicBezTo>
                    <a:pt x="324008" y="168168"/>
                    <a:pt x="331788" y="177153"/>
                    <a:pt x="331788" y="187421"/>
                  </a:cubicBezTo>
                  <a:cubicBezTo>
                    <a:pt x="331788" y="187421"/>
                    <a:pt x="331788" y="187421"/>
                    <a:pt x="331788" y="278550"/>
                  </a:cubicBezTo>
                  <a:cubicBezTo>
                    <a:pt x="331788" y="282401"/>
                    <a:pt x="327898" y="286251"/>
                    <a:pt x="324008" y="286251"/>
                  </a:cubicBezTo>
                  <a:cubicBezTo>
                    <a:pt x="324008" y="286251"/>
                    <a:pt x="324008" y="286251"/>
                    <a:pt x="169705" y="286251"/>
                  </a:cubicBezTo>
                  <a:cubicBezTo>
                    <a:pt x="165815" y="286251"/>
                    <a:pt x="161925" y="282401"/>
                    <a:pt x="161925" y="278550"/>
                  </a:cubicBezTo>
                  <a:cubicBezTo>
                    <a:pt x="161925" y="278550"/>
                    <a:pt x="161925" y="278550"/>
                    <a:pt x="161925" y="187421"/>
                  </a:cubicBezTo>
                  <a:cubicBezTo>
                    <a:pt x="161925" y="182287"/>
                    <a:pt x="164518" y="177153"/>
                    <a:pt x="168408" y="173302"/>
                  </a:cubicBezTo>
                  <a:cubicBezTo>
                    <a:pt x="169705" y="170735"/>
                    <a:pt x="172298" y="168168"/>
                    <a:pt x="174892" y="166885"/>
                  </a:cubicBezTo>
                  <a:cubicBezTo>
                    <a:pt x="177485" y="165601"/>
                    <a:pt x="181375" y="165601"/>
                    <a:pt x="185265" y="165601"/>
                  </a:cubicBezTo>
                  <a:close/>
                  <a:moveTo>
                    <a:pt x="59302" y="117976"/>
                  </a:moveTo>
                  <a:cubicBezTo>
                    <a:pt x="59302" y="117976"/>
                    <a:pt x="59302" y="117976"/>
                    <a:pt x="78640" y="117976"/>
                  </a:cubicBezTo>
                  <a:cubicBezTo>
                    <a:pt x="82507" y="117976"/>
                    <a:pt x="85086" y="120565"/>
                    <a:pt x="86375" y="123154"/>
                  </a:cubicBezTo>
                  <a:cubicBezTo>
                    <a:pt x="86375" y="123154"/>
                    <a:pt x="86375" y="123154"/>
                    <a:pt x="94110" y="160692"/>
                  </a:cubicBezTo>
                  <a:cubicBezTo>
                    <a:pt x="94110" y="160692"/>
                    <a:pt x="94110" y="160692"/>
                    <a:pt x="95399" y="165870"/>
                  </a:cubicBezTo>
                  <a:cubicBezTo>
                    <a:pt x="95399" y="165870"/>
                    <a:pt x="95399" y="165870"/>
                    <a:pt x="96688" y="169753"/>
                  </a:cubicBezTo>
                  <a:cubicBezTo>
                    <a:pt x="96688" y="171048"/>
                    <a:pt x="96688" y="171048"/>
                    <a:pt x="96688" y="172342"/>
                  </a:cubicBezTo>
                  <a:cubicBezTo>
                    <a:pt x="96688" y="172342"/>
                    <a:pt x="96688" y="172342"/>
                    <a:pt x="103134" y="172342"/>
                  </a:cubicBezTo>
                  <a:cubicBezTo>
                    <a:pt x="103134" y="169753"/>
                    <a:pt x="103134" y="168459"/>
                    <a:pt x="103134" y="165870"/>
                  </a:cubicBezTo>
                  <a:cubicBezTo>
                    <a:pt x="103134" y="165870"/>
                    <a:pt x="103134" y="165870"/>
                    <a:pt x="103134" y="164576"/>
                  </a:cubicBezTo>
                  <a:cubicBezTo>
                    <a:pt x="103134" y="164576"/>
                    <a:pt x="103134" y="164576"/>
                    <a:pt x="104424" y="160692"/>
                  </a:cubicBezTo>
                  <a:cubicBezTo>
                    <a:pt x="104424" y="160692"/>
                    <a:pt x="104424" y="160692"/>
                    <a:pt x="112159" y="134804"/>
                  </a:cubicBezTo>
                  <a:cubicBezTo>
                    <a:pt x="112159" y="134804"/>
                    <a:pt x="112159" y="134804"/>
                    <a:pt x="107002" y="121859"/>
                  </a:cubicBezTo>
                  <a:cubicBezTo>
                    <a:pt x="105713" y="120565"/>
                    <a:pt x="107002" y="117976"/>
                    <a:pt x="109580" y="117976"/>
                  </a:cubicBezTo>
                  <a:cubicBezTo>
                    <a:pt x="109580" y="117976"/>
                    <a:pt x="109580" y="117976"/>
                    <a:pt x="121183" y="117976"/>
                  </a:cubicBezTo>
                  <a:cubicBezTo>
                    <a:pt x="123761" y="117976"/>
                    <a:pt x="125050" y="120565"/>
                    <a:pt x="125050" y="121859"/>
                  </a:cubicBezTo>
                  <a:cubicBezTo>
                    <a:pt x="125050" y="121859"/>
                    <a:pt x="125050" y="121859"/>
                    <a:pt x="118605" y="134804"/>
                  </a:cubicBezTo>
                  <a:cubicBezTo>
                    <a:pt x="118605" y="134804"/>
                    <a:pt x="118605" y="134804"/>
                    <a:pt x="126340" y="160692"/>
                  </a:cubicBezTo>
                  <a:cubicBezTo>
                    <a:pt x="126340" y="160692"/>
                    <a:pt x="126340" y="160692"/>
                    <a:pt x="126340" y="165870"/>
                  </a:cubicBezTo>
                  <a:cubicBezTo>
                    <a:pt x="127629" y="165870"/>
                    <a:pt x="127629" y="165870"/>
                    <a:pt x="127629" y="165870"/>
                  </a:cubicBezTo>
                  <a:cubicBezTo>
                    <a:pt x="127629" y="168459"/>
                    <a:pt x="127629" y="169753"/>
                    <a:pt x="127629" y="172342"/>
                  </a:cubicBezTo>
                  <a:cubicBezTo>
                    <a:pt x="127629" y="172342"/>
                    <a:pt x="127629" y="172342"/>
                    <a:pt x="134075" y="172342"/>
                  </a:cubicBezTo>
                  <a:cubicBezTo>
                    <a:pt x="134075" y="171048"/>
                    <a:pt x="134075" y="171048"/>
                    <a:pt x="134075" y="169753"/>
                  </a:cubicBezTo>
                  <a:cubicBezTo>
                    <a:pt x="134075" y="169753"/>
                    <a:pt x="134075" y="169753"/>
                    <a:pt x="135364" y="165870"/>
                  </a:cubicBezTo>
                  <a:cubicBezTo>
                    <a:pt x="135364" y="165870"/>
                    <a:pt x="135364" y="165870"/>
                    <a:pt x="136653" y="160692"/>
                  </a:cubicBezTo>
                  <a:cubicBezTo>
                    <a:pt x="136653" y="160692"/>
                    <a:pt x="136653" y="160692"/>
                    <a:pt x="144388" y="123154"/>
                  </a:cubicBezTo>
                  <a:cubicBezTo>
                    <a:pt x="145677" y="120565"/>
                    <a:pt x="148256" y="117976"/>
                    <a:pt x="152123" y="117976"/>
                  </a:cubicBezTo>
                  <a:cubicBezTo>
                    <a:pt x="152123" y="117976"/>
                    <a:pt x="152123" y="117976"/>
                    <a:pt x="171461" y="117976"/>
                  </a:cubicBezTo>
                  <a:cubicBezTo>
                    <a:pt x="183064" y="117976"/>
                    <a:pt x="192088" y="127037"/>
                    <a:pt x="192088" y="138687"/>
                  </a:cubicBezTo>
                  <a:cubicBezTo>
                    <a:pt x="192088" y="138687"/>
                    <a:pt x="192088" y="138687"/>
                    <a:pt x="192088" y="152926"/>
                  </a:cubicBezTo>
                  <a:cubicBezTo>
                    <a:pt x="192088" y="152926"/>
                    <a:pt x="192088" y="152926"/>
                    <a:pt x="184353" y="152926"/>
                  </a:cubicBezTo>
                  <a:cubicBezTo>
                    <a:pt x="176618" y="152926"/>
                    <a:pt x="168883" y="156809"/>
                    <a:pt x="163726" y="160692"/>
                  </a:cubicBezTo>
                  <a:cubicBezTo>
                    <a:pt x="161148" y="161987"/>
                    <a:pt x="159858" y="164576"/>
                    <a:pt x="158569" y="165870"/>
                  </a:cubicBezTo>
                  <a:cubicBezTo>
                    <a:pt x="157280" y="168459"/>
                    <a:pt x="155991" y="169753"/>
                    <a:pt x="154702" y="172342"/>
                  </a:cubicBezTo>
                  <a:cubicBezTo>
                    <a:pt x="152123" y="176225"/>
                    <a:pt x="150834" y="181403"/>
                    <a:pt x="150834" y="186581"/>
                  </a:cubicBezTo>
                  <a:cubicBezTo>
                    <a:pt x="150834" y="186581"/>
                    <a:pt x="150834" y="186581"/>
                    <a:pt x="150834" y="202114"/>
                  </a:cubicBezTo>
                  <a:cubicBezTo>
                    <a:pt x="150834" y="202114"/>
                    <a:pt x="150834" y="202114"/>
                    <a:pt x="10313" y="202114"/>
                  </a:cubicBezTo>
                  <a:cubicBezTo>
                    <a:pt x="5157" y="202114"/>
                    <a:pt x="0" y="196936"/>
                    <a:pt x="0" y="190464"/>
                  </a:cubicBezTo>
                  <a:cubicBezTo>
                    <a:pt x="0" y="190464"/>
                    <a:pt x="0" y="190464"/>
                    <a:pt x="0" y="182698"/>
                  </a:cubicBezTo>
                  <a:cubicBezTo>
                    <a:pt x="0" y="176225"/>
                    <a:pt x="5157" y="172342"/>
                    <a:pt x="10313" y="172342"/>
                  </a:cubicBezTo>
                  <a:cubicBezTo>
                    <a:pt x="10313" y="172342"/>
                    <a:pt x="10313" y="172342"/>
                    <a:pt x="38675" y="172342"/>
                  </a:cubicBezTo>
                  <a:cubicBezTo>
                    <a:pt x="38675" y="172342"/>
                    <a:pt x="38675" y="172342"/>
                    <a:pt x="38675" y="138687"/>
                  </a:cubicBezTo>
                  <a:cubicBezTo>
                    <a:pt x="38675" y="127037"/>
                    <a:pt x="47700" y="117976"/>
                    <a:pt x="59302" y="117976"/>
                  </a:cubicBezTo>
                  <a:close/>
                  <a:moveTo>
                    <a:pt x="206838" y="33838"/>
                  </a:moveTo>
                  <a:cubicBezTo>
                    <a:pt x="206838" y="33838"/>
                    <a:pt x="208124" y="33838"/>
                    <a:pt x="208124" y="33838"/>
                  </a:cubicBezTo>
                  <a:cubicBezTo>
                    <a:pt x="223557" y="36420"/>
                    <a:pt x="258281" y="44166"/>
                    <a:pt x="278858" y="48038"/>
                  </a:cubicBezTo>
                  <a:cubicBezTo>
                    <a:pt x="289147" y="50620"/>
                    <a:pt x="296863" y="59657"/>
                    <a:pt x="296863" y="69984"/>
                  </a:cubicBezTo>
                  <a:cubicBezTo>
                    <a:pt x="296863" y="69984"/>
                    <a:pt x="296863" y="69984"/>
                    <a:pt x="296863" y="99676"/>
                  </a:cubicBezTo>
                  <a:cubicBezTo>
                    <a:pt x="296863" y="128076"/>
                    <a:pt x="275000" y="151313"/>
                    <a:pt x="246706" y="151313"/>
                  </a:cubicBezTo>
                  <a:cubicBezTo>
                    <a:pt x="218412" y="151313"/>
                    <a:pt x="195263" y="128076"/>
                    <a:pt x="195263" y="99676"/>
                  </a:cubicBezTo>
                  <a:cubicBezTo>
                    <a:pt x="195263" y="99676"/>
                    <a:pt x="195263" y="99676"/>
                    <a:pt x="195263" y="45456"/>
                  </a:cubicBezTo>
                  <a:cubicBezTo>
                    <a:pt x="195263" y="39002"/>
                    <a:pt x="200407" y="33838"/>
                    <a:pt x="206838" y="33838"/>
                  </a:cubicBezTo>
                  <a:close/>
                  <a:moveTo>
                    <a:pt x="150465" y="198"/>
                  </a:moveTo>
                  <a:cubicBezTo>
                    <a:pt x="156989" y="-1087"/>
                    <a:pt x="163513" y="4053"/>
                    <a:pt x="163513" y="10479"/>
                  </a:cubicBezTo>
                  <a:cubicBezTo>
                    <a:pt x="163513" y="10479"/>
                    <a:pt x="163513" y="10479"/>
                    <a:pt x="163513" y="60599"/>
                  </a:cubicBezTo>
                  <a:cubicBezTo>
                    <a:pt x="163513" y="86301"/>
                    <a:pt x="142636" y="106863"/>
                    <a:pt x="116540" y="106863"/>
                  </a:cubicBezTo>
                  <a:cubicBezTo>
                    <a:pt x="90444" y="106863"/>
                    <a:pt x="68263" y="86301"/>
                    <a:pt x="68263" y="60599"/>
                  </a:cubicBezTo>
                  <a:cubicBezTo>
                    <a:pt x="68263" y="60599"/>
                    <a:pt x="68263" y="60599"/>
                    <a:pt x="68263" y="33611"/>
                  </a:cubicBezTo>
                  <a:cubicBezTo>
                    <a:pt x="68263" y="23330"/>
                    <a:pt x="76092" y="14334"/>
                    <a:pt x="85225" y="13049"/>
                  </a:cubicBezTo>
                  <a:cubicBezTo>
                    <a:pt x="104797" y="9194"/>
                    <a:pt x="137417" y="2768"/>
                    <a:pt x="150465" y="1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423DF520-1D0C-4A02-A4C8-D87F705361FE}"/>
              </a:ext>
            </a:extLst>
          </p:cNvPr>
          <p:cNvGrpSpPr/>
          <p:nvPr/>
        </p:nvGrpSpPr>
        <p:grpSpPr>
          <a:xfrm>
            <a:off x="183893" y="197685"/>
            <a:ext cx="8492563" cy="772165"/>
            <a:chOff x="0" y="112514"/>
            <a:chExt cx="8492563" cy="772165"/>
          </a:xfrm>
        </p:grpSpPr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AC008DD9-0687-4AA3-8597-AF9E28EB8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12514"/>
              <a:ext cx="771874" cy="772165"/>
            </a:xfrm>
            <a:custGeom>
              <a:avLst/>
              <a:gdLst>
                <a:gd name="T0" fmla="*/ 1045 w 2233"/>
                <a:gd name="T1" fmla="*/ 39 h 2233"/>
                <a:gd name="T2" fmla="*/ 1188 w 2233"/>
                <a:gd name="T3" fmla="*/ 39 h 2233"/>
                <a:gd name="T4" fmla="*/ 2193 w 2233"/>
                <a:gd name="T5" fmla="*/ 1044 h 2233"/>
                <a:gd name="T6" fmla="*/ 2193 w 2233"/>
                <a:gd name="T7" fmla="*/ 1188 h 2233"/>
                <a:gd name="T8" fmla="*/ 1188 w 2233"/>
                <a:gd name="T9" fmla="*/ 2193 h 2233"/>
                <a:gd name="T10" fmla="*/ 1045 w 2233"/>
                <a:gd name="T11" fmla="*/ 2193 h 2233"/>
                <a:gd name="T12" fmla="*/ 40 w 2233"/>
                <a:gd name="T13" fmla="*/ 1188 h 2233"/>
                <a:gd name="T14" fmla="*/ 40 w 2233"/>
                <a:gd name="T15" fmla="*/ 1044 h 2233"/>
                <a:gd name="T16" fmla="*/ 1045 w 2233"/>
                <a:gd name="T17" fmla="*/ 39 h 2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33" h="2233">
                  <a:moveTo>
                    <a:pt x="1045" y="39"/>
                  </a:moveTo>
                  <a:cubicBezTo>
                    <a:pt x="1084" y="0"/>
                    <a:pt x="1149" y="0"/>
                    <a:pt x="1188" y="39"/>
                  </a:cubicBezTo>
                  <a:cubicBezTo>
                    <a:pt x="2193" y="1044"/>
                    <a:pt x="2193" y="1044"/>
                    <a:pt x="2193" y="1044"/>
                  </a:cubicBezTo>
                  <a:cubicBezTo>
                    <a:pt x="2233" y="1084"/>
                    <a:pt x="2233" y="1148"/>
                    <a:pt x="2193" y="1188"/>
                  </a:cubicBezTo>
                  <a:cubicBezTo>
                    <a:pt x="1188" y="2193"/>
                    <a:pt x="1188" y="2193"/>
                    <a:pt x="1188" y="2193"/>
                  </a:cubicBezTo>
                  <a:cubicBezTo>
                    <a:pt x="1149" y="2233"/>
                    <a:pt x="1084" y="2233"/>
                    <a:pt x="1045" y="2193"/>
                  </a:cubicBezTo>
                  <a:cubicBezTo>
                    <a:pt x="40" y="1188"/>
                    <a:pt x="40" y="1188"/>
                    <a:pt x="40" y="1188"/>
                  </a:cubicBezTo>
                  <a:cubicBezTo>
                    <a:pt x="0" y="1148"/>
                    <a:pt x="0" y="1084"/>
                    <a:pt x="40" y="1044"/>
                  </a:cubicBezTo>
                  <a:cubicBezTo>
                    <a:pt x="1045" y="39"/>
                    <a:pt x="1045" y="39"/>
                    <a:pt x="1045" y="39"/>
                  </a:cubicBezTo>
                </a:path>
              </a:pathLst>
            </a:custGeom>
            <a:solidFill>
              <a:srgbClr val="E2E9F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id="{4B96C869-530C-4DB3-B23D-F1B3DF73C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56" y="267494"/>
              <a:ext cx="462206" cy="462206"/>
            </a:xfrm>
            <a:custGeom>
              <a:avLst/>
              <a:gdLst>
                <a:gd name="T0" fmla="*/ 618 w 1320"/>
                <a:gd name="T1" fmla="*/ 24 h 1320"/>
                <a:gd name="T2" fmla="*/ 703 w 1320"/>
                <a:gd name="T3" fmla="*/ 24 h 1320"/>
                <a:gd name="T4" fmla="*/ 1297 w 1320"/>
                <a:gd name="T5" fmla="*/ 618 h 1320"/>
                <a:gd name="T6" fmla="*/ 1297 w 1320"/>
                <a:gd name="T7" fmla="*/ 702 h 1320"/>
                <a:gd name="T8" fmla="*/ 703 w 1320"/>
                <a:gd name="T9" fmla="*/ 1296 h 1320"/>
                <a:gd name="T10" fmla="*/ 618 w 1320"/>
                <a:gd name="T11" fmla="*/ 1296 h 1320"/>
                <a:gd name="T12" fmla="*/ 24 w 1320"/>
                <a:gd name="T13" fmla="*/ 702 h 1320"/>
                <a:gd name="T14" fmla="*/ 24 w 1320"/>
                <a:gd name="T15" fmla="*/ 618 h 1320"/>
                <a:gd name="T16" fmla="*/ 618 w 1320"/>
                <a:gd name="T17" fmla="*/ 24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0" h="1320">
                  <a:moveTo>
                    <a:pt x="618" y="24"/>
                  </a:moveTo>
                  <a:cubicBezTo>
                    <a:pt x="641" y="0"/>
                    <a:pt x="679" y="0"/>
                    <a:pt x="703" y="24"/>
                  </a:cubicBezTo>
                  <a:cubicBezTo>
                    <a:pt x="1297" y="618"/>
                    <a:pt x="1297" y="618"/>
                    <a:pt x="1297" y="618"/>
                  </a:cubicBezTo>
                  <a:cubicBezTo>
                    <a:pt x="1320" y="641"/>
                    <a:pt x="1320" y="679"/>
                    <a:pt x="1297" y="702"/>
                  </a:cubicBezTo>
                  <a:cubicBezTo>
                    <a:pt x="703" y="1296"/>
                    <a:pt x="703" y="1296"/>
                    <a:pt x="703" y="1296"/>
                  </a:cubicBezTo>
                  <a:cubicBezTo>
                    <a:pt x="679" y="1320"/>
                    <a:pt x="641" y="1320"/>
                    <a:pt x="618" y="1296"/>
                  </a:cubicBezTo>
                  <a:cubicBezTo>
                    <a:pt x="24" y="702"/>
                    <a:pt x="24" y="702"/>
                    <a:pt x="24" y="702"/>
                  </a:cubicBezTo>
                  <a:cubicBezTo>
                    <a:pt x="0" y="679"/>
                    <a:pt x="0" y="641"/>
                    <a:pt x="24" y="618"/>
                  </a:cubicBezTo>
                  <a:lnTo>
                    <a:pt x="618" y="24"/>
                  </a:lnTo>
                  <a:close/>
                </a:path>
              </a:pathLst>
            </a:custGeom>
            <a:solidFill>
              <a:srgbClr val="0B3EA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6" name="Title 1">
              <a:extLst>
                <a:ext uri="{FF2B5EF4-FFF2-40B4-BE49-F238E27FC236}">
                  <a16:creationId xmlns:a16="http://schemas.microsoft.com/office/drawing/2014/main" id="{7F20DD54-8F96-4208-980B-5A76C4692AF1}"/>
                </a:ext>
              </a:extLst>
            </p:cNvPr>
            <p:cNvSpPr txBox="1">
              <a:spLocks/>
            </p:cNvSpPr>
            <p:nvPr/>
          </p:nvSpPr>
          <p:spPr>
            <a:xfrm>
              <a:off x="980601" y="331967"/>
              <a:ext cx="7511962" cy="379477"/>
            </a:xfrm>
            <a:prstGeom prst="rect">
              <a:avLst/>
            </a:prstGeom>
          </p:spPr>
          <p:txBody>
            <a:bodyPr lIns="0" rIns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3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anose="020B0306030504020204" pitchFamily="34" charset="0"/>
                </a:defRPr>
              </a:lvl1pPr>
            </a:lstStyle>
            <a:p>
              <a:pPr marL="0" lvl="0" algn="l"/>
              <a:r>
                <a:rPr lang="ru-RU" sz="1200" b="1" dirty="0">
                  <a:solidFill>
                    <a:srgbClr val="0B3EA2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Создание условий для получения доступного, востребованного, качественного профессионального образования</a:t>
              </a:r>
              <a:endParaRPr lang="en-US" sz="1200" b="1" i="0" u="none" dirty="0">
                <a:solidFill>
                  <a:srgbClr val="0B3EA2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47" name="矩形 7">
            <a:extLst>
              <a:ext uri="{FF2B5EF4-FFF2-40B4-BE49-F238E27FC236}">
                <a16:creationId xmlns:a16="http://schemas.microsoft.com/office/drawing/2014/main" id="{8B33BF19-DE53-4B7F-B62F-EF36C39AC158}"/>
              </a:ext>
            </a:extLst>
          </p:cNvPr>
          <p:cNvSpPr/>
          <p:nvPr/>
        </p:nvSpPr>
        <p:spPr>
          <a:xfrm>
            <a:off x="552866" y="1020884"/>
            <a:ext cx="7691541" cy="585580"/>
          </a:xfrm>
          <a:prstGeom prst="rect">
            <a:avLst/>
          </a:prstGeom>
        </p:spPr>
        <p:txBody>
          <a:bodyPr wrap="none" lIns="144000" tIns="0" rIns="144000" bIns="0">
            <a:normAutofit/>
          </a:bodyPr>
          <a:lstStyle/>
          <a:p>
            <a:pPr marL="0" lvl="0" algn="ctr"/>
            <a:r>
              <a:rPr lang="ru-RU" sz="1260" b="1" i="0" u="none" dirty="0">
                <a:solidFill>
                  <a:srgbClr val="0B3EA2"/>
                </a:solidFill>
                <a:latin typeface="Montserrat SemiBold" panose="00000700000000000000" pitchFamily="2" charset="0"/>
              </a:rPr>
              <a:t>Формирование профессиональных компетенций педагогических работников </a:t>
            </a:r>
          </a:p>
          <a:p>
            <a:pPr marL="0" lvl="0" algn="ctr"/>
            <a:r>
              <a:rPr lang="ru-RU" sz="1260" b="1" i="0" u="none" dirty="0">
                <a:solidFill>
                  <a:srgbClr val="0B3EA2"/>
                </a:solidFill>
                <a:latin typeface="Montserrat SemiBold" panose="00000700000000000000" pitchFamily="2" charset="0"/>
              </a:rPr>
              <a:t>образовательной организации в области инновационных цифровых</a:t>
            </a:r>
          </a:p>
          <a:p>
            <a:pPr marL="0" lvl="0" algn="ctr"/>
            <a:r>
              <a:rPr lang="ru-RU" sz="1260" b="1" i="0" u="none" dirty="0">
                <a:solidFill>
                  <a:srgbClr val="0B3EA2"/>
                </a:solidFill>
                <a:latin typeface="Montserrat SemiBold" panose="00000700000000000000" pitchFamily="2" charset="0"/>
              </a:rPr>
              <a:t>технологий</a:t>
            </a:r>
            <a:endParaRPr lang="en-US" sz="1260" b="1" i="0" u="none" dirty="0">
              <a:solidFill>
                <a:srgbClr val="0B3EA2"/>
              </a:solidFill>
              <a:latin typeface="Montserrat SemiBold" panose="00000700000000000000" pitchFamily="2" charset="0"/>
            </a:endParaRPr>
          </a:p>
        </p:txBody>
      </p:sp>
      <p:grpSp>
        <p:nvGrpSpPr>
          <p:cNvPr id="48" name="组合 16">
            <a:extLst>
              <a:ext uri="{FF2B5EF4-FFF2-40B4-BE49-F238E27FC236}">
                <a16:creationId xmlns:a16="http://schemas.microsoft.com/office/drawing/2014/main" id="{F0496A84-79DD-4017-87D2-6B8DE6035D2B}"/>
              </a:ext>
            </a:extLst>
          </p:cNvPr>
          <p:cNvGrpSpPr/>
          <p:nvPr/>
        </p:nvGrpSpPr>
        <p:grpSpPr>
          <a:xfrm>
            <a:off x="5574325" y="3323075"/>
            <a:ext cx="367393" cy="367393"/>
            <a:chOff x="7698094" y="1653267"/>
            <a:chExt cx="489858" cy="489858"/>
          </a:xfrm>
        </p:grpSpPr>
        <p:sp>
          <p:nvSpPr>
            <p:cNvPr id="49" name="椭圆 23">
              <a:extLst>
                <a:ext uri="{FF2B5EF4-FFF2-40B4-BE49-F238E27FC236}">
                  <a16:creationId xmlns:a16="http://schemas.microsoft.com/office/drawing/2014/main" id="{802E5515-7977-4241-A1FD-D6F26EFD51F1}"/>
                </a:ext>
              </a:extLst>
            </p:cNvPr>
            <p:cNvSpPr/>
            <p:nvPr/>
          </p:nvSpPr>
          <p:spPr>
            <a:xfrm>
              <a:off x="7698094" y="1653267"/>
              <a:ext cx="489858" cy="489858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0" name="任意多边形: 形状 24">
              <a:extLst>
                <a:ext uri="{FF2B5EF4-FFF2-40B4-BE49-F238E27FC236}">
                  <a16:creationId xmlns:a16="http://schemas.microsoft.com/office/drawing/2014/main" id="{8920D597-39B2-4EDC-AA0F-3CDED2D41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1850" y="1789278"/>
              <a:ext cx="212129" cy="210099"/>
            </a:xfrm>
            <a:custGeom>
              <a:avLst/>
              <a:gdLst>
                <a:gd name="connsiteX0" fmla="*/ 292147 w 331788"/>
                <a:gd name="connsiteY0" fmla="*/ 109538 h 328613"/>
                <a:gd name="connsiteX1" fmla="*/ 327025 w 331788"/>
                <a:gd name="connsiteY1" fmla="*/ 145621 h 328613"/>
                <a:gd name="connsiteX2" fmla="*/ 327025 w 331788"/>
                <a:gd name="connsiteY2" fmla="*/ 229385 h 328613"/>
                <a:gd name="connsiteX3" fmla="*/ 293438 w 331788"/>
                <a:gd name="connsiteY3" fmla="*/ 264179 h 328613"/>
                <a:gd name="connsiteX4" fmla="*/ 252101 w 331788"/>
                <a:gd name="connsiteY4" fmla="*/ 264179 h 328613"/>
                <a:gd name="connsiteX5" fmla="*/ 252101 w 331788"/>
                <a:gd name="connsiteY5" fmla="*/ 319593 h 328613"/>
                <a:gd name="connsiteX6" fmla="*/ 243059 w 331788"/>
                <a:gd name="connsiteY6" fmla="*/ 328613 h 328613"/>
                <a:gd name="connsiteX7" fmla="*/ 205596 w 331788"/>
                <a:gd name="connsiteY7" fmla="*/ 328613 h 328613"/>
                <a:gd name="connsiteX8" fmla="*/ 195262 w 331788"/>
                <a:gd name="connsiteY8" fmla="*/ 319593 h 328613"/>
                <a:gd name="connsiteX9" fmla="*/ 195262 w 331788"/>
                <a:gd name="connsiteY9" fmla="*/ 235829 h 328613"/>
                <a:gd name="connsiteX10" fmla="*/ 224973 w 331788"/>
                <a:gd name="connsiteY10" fmla="*/ 207478 h 328613"/>
                <a:gd name="connsiteX11" fmla="*/ 255976 w 331788"/>
                <a:gd name="connsiteY11" fmla="*/ 207478 h 328613"/>
                <a:gd name="connsiteX12" fmla="*/ 255976 w 331788"/>
                <a:gd name="connsiteY12" fmla="*/ 145621 h 328613"/>
                <a:gd name="connsiteX13" fmla="*/ 292147 w 331788"/>
                <a:gd name="connsiteY13" fmla="*/ 109538 h 328613"/>
                <a:gd name="connsiteX14" fmla="*/ 38473 w 331788"/>
                <a:gd name="connsiteY14" fmla="*/ 109538 h 328613"/>
                <a:gd name="connsiteX15" fmla="*/ 75079 w 331788"/>
                <a:gd name="connsiteY15" fmla="*/ 145621 h 328613"/>
                <a:gd name="connsiteX16" fmla="*/ 75079 w 331788"/>
                <a:gd name="connsiteY16" fmla="*/ 207478 h 328613"/>
                <a:gd name="connsiteX17" fmla="*/ 106456 w 331788"/>
                <a:gd name="connsiteY17" fmla="*/ 207478 h 328613"/>
                <a:gd name="connsiteX18" fmla="*/ 136525 w 331788"/>
                <a:gd name="connsiteY18" fmla="*/ 235829 h 328613"/>
                <a:gd name="connsiteX19" fmla="*/ 136525 w 331788"/>
                <a:gd name="connsiteY19" fmla="*/ 319593 h 328613"/>
                <a:gd name="connsiteX20" fmla="*/ 126066 w 331788"/>
                <a:gd name="connsiteY20" fmla="*/ 328613 h 328613"/>
                <a:gd name="connsiteX21" fmla="*/ 88153 w 331788"/>
                <a:gd name="connsiteY21" fmla="*/ 328613 h 328613"/>
                <a:gd name="connsiteX22" fmla="*/ 79001 w 331788"/>
                <a:gd name="connsiteY22" fmla="*/ 319593 h 328613"/>
                <a:gd name="connsiteX23" fmla="*/ 79001 w 331788"/>
                <a:gd name="connsiteY23" fmla="*/ 264179 h 328613"/>
                <a:gd name="connsiteX24" fmla="*/ 37166 w 331788"/>
                <a:gd name="connsiteY24" fmla="*/ 264179 h 328613"/>
                <a:gd name="connsiteX25" fmla="*/ 3175 w 331788"/>
                <a:gd name="connsiteY25" fmla="*/ 229385 h 328613"/>
                <a:gd name="connsiteX26" fmla="*/ 3175 w 331788"/>
                <a:gd name="connsiteY26" fmla="*/ 145621 h 328613"/>
                <a:gd name="connsiteX27" fmla="*/ 38473 w 331788"/>
                <a:gd name="connsiteY27" fmla="*/ 109538 h 328613"/>
                <a:gd name="connsiteX28" fmla="*/ 160734 w 331788"/>
                <a:gd name="connsiteY28" fmla="*/ 88900 h 328613"/>
                <a:gd name="connsiteX29" fmla="*/ 171053 w 331788"/>
                <a:gd name="connsiteY29" fmla="*/ 88900 h 328613"/>
                <a:gd name="connsiteX30" fmla="*/ 173633 w 331788"/>
                <a:gd name="connsiteY30" fmla="*/ 90195 h 328613"/>
                <a:gd name="connsiteX31" fmla="*/ 174923 w 331788"/>
                <a:gd name="connsiteY31" fmla="*/ 95375 h 328613"/>
                <a:gd name="connsiteX32" fmla="*/ 169763 w 331788"/>
                <a:gd name="connsiteY32" fmla="*/ 103146 h 328613"/>
                <a:gd name="connsiteX33" fmla="*/ 172343 w 331788"/>
                <a:gd name="connsiteY33" fmla="*/ 123867 h 328613"/>
                <a:gd name="connsiteX34" fmla="*/ 167184 w 331788"/>
                <a:gd name="connsiteY34" fmla="*/ 136818 h 328613"/>
                <a:gd name="connsiteX35" fmla="*/ 164604 w 331788"/>
                <a:gd name="connsiteY35" fmla="*/ 136818 h 328613"/>
                <a:gd name="connsiteX36" fmla="*/ 159444 w 331788"/>
                <a:gd name="connsiteY36" fmla="*/ 123867 h 328613"/>
                <a:gd name="connsiteX37" fmla="*/ 162024 w 331788"/>
                <a:gd name="connsiteY37" fmla="*/ 103146 h 328613"/>
                <a:gd name="connsiteX38" fmla="*/ 156865 w 331788"/>
                <a:gd name="connsiteY38" fmla="*/ 95375 h 328613"/>
                <a:gd name="connsiteX39" fmla="*/ 158155 w 331788"/>
                <a:gd name="connsiteY39" fmla="*/ 90195 h 328613"/>
                <a:gd name="connsiteX40" fmla="*/ 160734 w 331788"/>
                <a:gd name="connsiteY40" fmla="*/ 88900 h 328613"/>
                <a:gd name="connsiteX41" fmla="*/ 136182 w 331788"/>
                <a:gd name="connsiteY41" fmla="*/ 88900 h 328613"/>
                <a:gd name="connsiteX42" fmla="*/ 138766 w 331788"/>
                <a:gd name="connsiteY42" fmla="*/ 91502 h 328613"/>
                <a:gd name="connsiteX43" fmla="*/ 165893 w 331788"/>
                <a:gd name="connsiteY43" fmla="*/ 165652 h 328613"/>
                <a:gd name="connsiteX44" fmla="*/ 193021 w 331788"/>
                <a:gd name="connsiteY44" fmla="*/ 91502 h 328613"/>
                <a:gd name="connsiteX45" fmla="*/ 196897 w 331788"/>
                <a:gd name="connsiteY45" fmla="*/ 90201 h 328613"/>
                <a:gd name="connsiteX46" fmla="*/ 208523 w 331788"/>
                <a:gd name="connsiteY46" fmla="*/ 92802 h 328613"/>
                <a:gd name="connsiteX47" fmla="*/ 231775 w 331788"/>
                <a:gd name="connsiteY47" fmla="*/ 125325 h 328613"/>
                <a:gd name="connsiteX48" fmla="*/ 231775 w 331788"/>
                <a:gd name="connsiteY48" fmla="*/ 176059 h 328613"/>
                <a:gd name="connsiteX49" fmla="*/ 226608 w 331788"/>
                <a:gd name="connsiteY49" fmla="*/ 182563 h 328613"/>
                <a:gd name="connsiteX50" fmla="*/ 105179 w 331788"/>
                <a:gd name="connsiteY50" fmla="*/ 182563 h 328613"/>
                <a:gd name="connsiteX51" fmla="*/ 100012 w 331788"/>
                <a:gd name="connsiteY51" fmla="*/ 176059 h 328613"/>
                <a:gd name="connsiteX52" fmla="*/ 100012 w 331788"/>
                <a:gd name="connsiteY52" fmla="*/ 125325 h 328613"/>
                <a:gd name="connsiteX53" fmla="*/ 123264 w 331788"/>
                <a:gd name="connsiteY53" fmla="*/ 92802 h 328613"/>
                <a:gd name="connsiteX54" fmla="*/ 134890 w 331788"/>
                <a:gd name="connsiteY54" fmla="*/ 90201 h 328613"/>
                <a:gd name="connsiteX55" fmla="*/ 136182 w 331788"/>
                <a:gd name="connsiteY55" fmla="*/ 88900 h 328613"/>
                <a:gd name="connsiteX56" fmla="*/ 292100 w 331788"/>
                <a:gd name="connsiteY56" fmla="*/ 19050 h 328613"/>
                <a:gd name="connsiteX57" fmla="*/ 331788 w 331788"/>
                <a:gd name="connsiteY57" fmla="*/ 58738 h 328613"/>
                <a:gd name="connsiteX58" fmla="*/ 292100 w 331788"/>
                <a:gd name="connsiteY58" fmla="*/ 98426 h 328613"/>
                <a:gd name="connsiteX59" fmla="*/ 252412 w 331788"/>
                <a:gd name="connsiteY59" fmla="*/ 58738 h 328613"/>
                <a:gd name="connsiteX60" fmla="*/ 292100 w 331788"/>
                <a:gd name="connsiteY60" fmla="*/ 19050 h 328613"/>
                <a:gd name="connsiteX61" fmla="*/ 39688 w 331788"/>
                <a:gd name="connsiteY61" fmla="*/ 19050 h 328613"/>
                <a:gd name="connsiteX62" fmla="*/ 79376 w 331788"/>
                <a:gd name="connsiteY62" fmla="*/ 58738 h 328613"/>
                <a:gd name="connsiteX63" fmla="*/ 39688 w 331788"/>
                <a:gd name="connsiteY63" fmla="*/ 98426 h 328613"/>
                <a:gd name="connsiteX64" fmla="*/ 0 w 331788"/>
                <a:gd name="connsiteY64" fmla="*/ 58738 h 328613"/>
                <a:gd name="connsiteX65" fmla="*/ 39688 w 331788"/>
                <a:gd name="connsiteY65" fmla="*/ 19050 h 328613"/>
                <a:gd name="connsiteX66" fmla="*/ 165894 w 331788"/>
                <a:gd name="connsiteY66" fmla="*/ 0 h 328613"/>
                <a:gd name="connsiteX67" fmla="*/ 204788 w 331788"/>
                <a:gd name="connsiteY67" fmla="*/ 39688 h 328613"/>
                <a:gd name="connsiteX68" fmla="*/ 165894 w 331788"/>
                <a:gd name="connsiteY68" fmla="*/ 79376 h 328613"/>
                <a:gd name="connsiteX69" fmla="*/ 127000 w 331788"/>
                <a:gd name="connsiteY69" fmla="*/ 39688 h 328613"/>
                <a:gd name="connsiteX70" fmla="*/ 165894 w 331788"/>
                <a:gd name="connsiteY70" fmla="*/ 0 h 32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31788" h="328613">
                  <a:moveTo>
                    <a:pt x="292147" y="109538"/>
                  </a:moveTo>
                  <a:cubicBezTo>
                    <a:pt x="311524" y="109538"/>
                    <a:pt x="327025" y="126291"/>
                    <a:pt x="327025" y="145621"/>
                  </a:cubicBezTo>
                  <a:cubicBezTo>
                    <a:pt x="327025" y="145621"/>
                    <a:pt x="327025" y="145621"/>
                    <a:pt x="327025" y="229385"/>
                  </a:cubicBezTo>
                  <a:cubicBezTo>
                    <a:pt x="327025" y="248715"/>
                    <a:pt x="311524" y="264179"/>
                    <a:pt x="293438" y="264179"/>
                  </a:cubicBezTo>
                  <a:cubicBezTo>
                    <a:pt x="293438" y="264179"/>
                    <a:pt x="293438" y="264179"/>
                    <a:pt x="252101" y="264179"/>
                  </a:cubicBezTo>
                  <a:cubicBezTo>
                    <a:pt x="252101" y="264179"/>
                    <a:pt x="252101" y="264179"/>
                    <a:pt x="252101" y="319593"/>
                  </a:cubicBezTo>
                  <a:cubicBezTo>
                    <a:pt x="252101" y="324747"/>
                    <a:pt x="248226" y="328613"/>
                    <a:pt x="243059" y="328613"/>
                  </a:cubicBezTo>
                  <a:cubicBezTo>
                    <a:pt x="243059" y="328613"/>
                    <a:pt x="243059" y="328613"/>
                    <a:pt x="205596" y="328613"/>
                  </a:cubicBezTo>
                  <a:cubicBezTo>
                    <a:pt x="199138" y="328613"/>
                    <a:pt x="195262" y="324747"/>
                    <a:pt x="195262" y="319593"/>
                  </a:cubicBezTo>
                  <a:cubicBezTo>
                    <a:pt x="195262" y="319593"/>
                    <a:pt x="195262" y="319593"/>
                    <a:pt x="195262" y="235829"/>
                  </a:cubicBezTo>
                  <a:cubicBezTo>
                    <a:pt x="195262" y="220364"/>
                    <a:pt x="208180" y="207478"/>
                    <a:pt x="224973" y="207478"/>
                  </a:cubicBezTo>
                  <a:cubicBezTo>
                    <a:pt x="224973" y="207478"/>
                    <a:pt x="224973" y="207478"/>
                    <a:pt x="255976" y="207478"/>
                  </a:cubicBezTo>
                  <a:cubicBezTo>
                    <a:pt x="255976" y="207478"/>
                    <a:pt x="255976" y="207478"/>
                    <a:pt x="255976" y="145621"/>
                  </a:cubicBezTo>
                  <a:cubicBezTo>
                    <a:pt x="255976" y="126291"/>
                    <a:pt x="271478" y="109538"/>
                    <a:pt x="292147" y="109538"/>
                  </a:cubicBezTo>
                  <a:close/>
                  <a:moveTo>
                    <a:pt x="38473" y="109538"/>
                  </a:moveTo>
                  <a:cubicBezTo>
                    <a:pt x="59391" y="109538"/>
                    <a:pt x="75079" y="126291"/>
                    <a:pt x="75079" y="145621"/>
                  </a:cubicBezTo>
                  <a:cubicBezTo>
                    <a:pt x="75079" y="145621"/>
                    <a:pt x="75079" y="145621"/>
                    <a:pt x="75079" y="207478"/>
                  </a:cubicBezTo>
                  <a:cubicBezTo>
                    <a:pt x="75079" y="207478"/>
                    <a:pt x="75079" y="207478"/>
                    <a:pt x="106456" y="207478"/>
                  </a:cubicBezTo>
                  <a:cubicBezTo>
                    <a:pt x="123451" y="207478"/>
                    <a:pt x="136525" y="220364"/>
                    <a:pt x="136525" y="235829"/>
                  </a:cubicBezTo>
                  <a:cubicBezTo>
                    <a:pt x="136525" y="235829"/>
                    <a:pt x="136525" y="235829"/>
                    <a:pt x="136525" y="319593"/>
                  </a:cubicBezTo>
                  <a:cubicBezTo>
                    <a:pt x="136525" y="324747"/>
                    <a:pt x="132603" y="328613"/>
                    <a:pt x="126066" y="328613"/>
                  </a:cubicBezTo>
                  <a:cubicBezTo>
                    <a:pt x="126066" y="328613"/>
                    <a:pt x="126066" y="328613"/>
                    <a:pt x="88153" y="328613"/>
                  </a:cubicBezTo>
                  <a:cubicBezTo>
                    <a:pt x="82923" y="328613"/>
                    <a:pt x="79001" y="324747"/>
                    <a:pt x="79001" y="319593"/>
                  </a:cubicBezTo>
                  <a:cubicBezTo>
                    <a:pt x="79001" y="319593"/>
                    <a:pt x="79001" y="319593"/>
                    <a:pt x="79001" y="264179"/>
                  </a:cubicBezTo>
                  <a:cubicBezTo>
                    <a:pt x="79001" y="264179"/>
                    <a:pt x="79001" y="264179"/>
                    <a:pt x="37166" y="264179"/>
                  </a:cubicBezTo>
                  <a:cubicBezTo>
                    <a:pt x="18863" y="264179"/>
                    <a:pt x="3175" y="248715"/>
                    <a:pt x="3175" y="229385"/>
                  </a:cubicBezTo>
                  <a:cubicBezTo>
                    <a:pt x="3175" y="229385"/>
                    <a:pt x="3175" y="229385"/>
                    <a:pt x="3175" y="145621"/>
                  </a:cubicBezTo>
                  <a:cubicBezTo>
                    <a:pt x="3175" y="126291"/>
                    <a:pt x="18863" y="109538"/>
                    <a:pt x="38473" y="109538"/>
                  </a:cubicBezTo>
                  <a:close/>
                  <a:moveTo>
                    <a:pt x="160734" y="88900"/>
                  </a:moveTo>
                  <a:cubicBezTo>
                    <a:pt x="160734" y="88900"/>
                    <a:pt x="160734" y="88900"/>
                    <a:pt x="171053" y="88900"/>
                  </a:cubicBezTo>
                  <a:cubicBezTo>
                    <a:pt x="172343" y="88900"/>
                    <a:pt x="173633" y="90195"/>
                    <a:pt x="173633" y="90195"/>
                  </a:cubicBezTo>
                  <a:cubicBezTo>
                    <a:pt x="174923" y="92785"/>
                    <a:pt x="176213" y="94080"/>
                    <a:pt x="174923" y="95375"/>
                  </a:cubicBezTo>
                  <a:cubicBezTo>
                    <a:pt x="174923" y="95375"/>
                    <a:pt x="174923" y="95375"/>
                    <a:pt x="169763" y="103146"/>
                  </a:cubicBezTo>
                  <a:cubicBezTo>
                    <a:pt x="169763" y="103146"/>
                    <a:pt x="169763" y="103146"/>
                    <a:pt x="172343" y="123867"/>
                  </a:cubicBezTo>
                  <a:cubicBezTo>
                    <a:pt x="172343" y="123867"/>
                    <a:pt x="172343" y="123867"/>
                    <a:pt x="167184" y="136818"/>
                  </a:cubicBezTo>
                  <a:cubicBezTo>
                    <a:pt x="167184" y="138113"/>
                    <a:pt x="164604" y="138113"/>
                    <a:pt x="164604" y="136818"/>
                  </a:cubicBezTo>
                  <a:cubicBezTo>
                    <a:pt x="164604" y="136818"/>
                    <a:pt x="164604" y="136818"/>
                    <a:pt x="159444" y="123867"/>
                  </a:cubicBezTo>
                  <a:cubicBezTo>
                    <a:pt x="159444" y="123867"/>
                    <a:pt x="159444" y="123867"/>
                    <a:pt x="162024" y="103146"/>
                  </a:cubicBezTo>
                  <a:cubicBezTo>
                    <a:pt x="162024" y="103146"/>
                    <a:pt x="162024" y="103146"/>
                    <a:pt x="156865" y="95375"/>
                  </a:cubicBezTo>
                  <a:cubicBezTo>
                    <a:pt x="155575" y="94080"/>
                    <a:pt x="156865" y="92785"/>
                    <a:pt x="158155" y="90195"/>
                  </a:cubicBezTo>
                  <a:cubicBezTo>
                    <a:pt x="158155" y="90195"/>
                    <a:pt x="159444" y="88900"/>
                    <a:pt x="160734" y="88900"/>
                  </a:cubicBezTo>
                  <a:close/>
                  <a:moveTo>
                    <a:pt x="136182" y="88900"/>
                  </a:moveTo>
                  <a:cubicBezTo>
                    <a:pt x="137474" y="88900"/>
                    <a:pt x="138766" y="90201"/>
                    <a:pt x="138766" y="91502"/>
                  </a:cubicBezTo>
                  <a:cubicBezTo>
                    <a:pt x="138766" y="91502"/>
                    <a:pt x="138766" y="91502"/>
                    <a:pt x="165893" y="165652"/>
                  </a:cubicBezTo>
                  <a:cubicBezTo>
                    <a:pt x="165893" y="165652"/>
                    <a:pt x="165893" y="165652"/>
                    <a:pt x="193021" y="91502"/>
                  </a:cubicBezTo>
                  <a:cubicBezTo>
                    <a:pt x="193021" y="90201"/>
                    <a:pt x="195605" y="88900"/>
                    <a:pt x="196897" y="90201"/>
                  </a:cubicBezTo>
                  <a:cubicBezTo>
                    <a:pt x="196897" y="90201"/>
                    <a:pt x="196897" y="90201"/>
                    <a:pt x="208523" y="92802"/>
                  </a:cubicBezTo>
                  <a:cubicBezTo>
                    <a:pt x="222733" y="98006"/>
                    <a:pt x="231775" y="111015"/>
                    <a:pt x="231775" y="125325"/>
                  </a:cubicBezTo>
                  <a:cubicBezTo>
                    <a:pt x="231775" y="125325"/>
                    <a:pt x="231775" y="125325"/>
                    <a:pt x="231775" y="176059"/>
                  </a:cubicBezTo>
                  <a:cubicBezTo>
                    <a:pt x="231775" y="179961"/>
                    <a:pt x="229192" y="182563"/>
                    <a:pt x="226608" y="182563"/>
                  </a:cubicBezTo>
                  <a:cubicBezTo>
                    <a:pt x="226608" y="182563"/>
                    <a:pt x="226608" y="182563"/>
                    <a:pt x="105179" y="182563"/>
                  </a:cubicBezTo>
                  <a:cubicBezTo>
                    <a:pt x="102595" y="182563"/>
                    <a:pt x="100012" y="179961"/>
                    <a:pt x="100012" y="176059"/>
                  </a:cubicBezTo>
                  <a:cubicBezTo>
                    <a:pt x="100012" y="176059"/>
                    <a:pt x="100012" y="176059"/>
                    <a:pt x="100012" y="125325"/>
                  </a:cubicBezTo>
                  <a:cubicBezTo>
                    <a:pt x="100012" y="111015"/>
                    <a:pt x="109054" y="98006"/>
                    <a:pt x="123264" y="92802"/>
                  </a:cubicBezTo>
                  <a:cubicBezTo>
                    <a:pt x="123264" y="92802"/>
                    <a:pt x="123264" y="92802"/>
                    <a:pt x="134890" y="90201"/>
                  </a:cubicBezTo>
                  <a:cubicBezTo>
                    <a:pt x="134890" y="88900"/>
                    <a:pt x="134890" y="88900"/>
                    <a:pt x="136182" y="88900"/>
                  </a:cubicBezTo>
                  <a:close/>
                  <a:moveTo>
                    <a:pt x="292100" y="19050"/>
                  </a:moveTo>
                  <a:cubicBezTo>
                    <a:pt x="314019" y="19050"/>
                    <a:pt x="331788" y="36819"/>
                    <a:pt x="331788" y="58738"/>
                  </a:cubicBezTo>
                  <a:cubicBezTo>
                    <a:pt x="331788" y="80657"/>
                    <a:pt x="314019" y="98426"/>
                    <a:pt x="292100" y="98426"/>
                  </a:cubicBezTo>
                  <a:cubicBezTo>
                    <a:pt x="270181" y="98426"/>
                    <a:pt x="252412" y="80657"/>
                    <a:pt x="252412" y="58738"/>
                  </a:cubicBezTo>
                  <a:cubicBezTo>
                    <a:pt x="252412" y="36819"/>
                    <a:pt x="270181" y="19050"/>
                    <a:pt x="292100" y="19050"/>
                  </a:cubicBezTo>
                  <a:close/>
                  <a:moveTo>
                    <a:pt x="39688" y="19050"/>
                  </a:moveTo>
                  <a:cubicBezTo>
                    <a:pt x="61607" y="19050"/>
                    <a:pt x="79376" y="36819"/>
                    <a:pt x="79376" y="58738"/>
                  </a:cubicBezTo>
                  <a:cubicBezTo>
                    <a:pt x="79376" y="80657"/>
                    <a:pt x="61607" y="98426"/>
                    <a:pt x="39688" y="98426"/>
                  </a:cubicBezTo>
                  <a:cubicBezTo>
                    <a:pt x="17769" y="98426"/>
                    <a:pt x="0" y="80657"/>
                    <a:pt x="0" y="58738"/>
                  </a:cubicBezTo>
                  <a:cubicBezTo>
                    <a:pt x="0" y="36819"/>
                    <a:pt x="17769" y="19050"/>
                    <a:pt x="39688" y="19050"/>
                  </a:cubicBezTo>
                  <a:close/>
                  <a:moveTo>
                    <a:pt x="165894" y="0"/>
                  </a:moveTo>
                  <a:cubicBezTo>
                    <a:pt x="187375" y="0"/>
                    <a:pt x="204788" y="17769"/>
                    <a:pt x="204788" y="39688"/>
                  </a:cubicBezTo>
                  <a:cubicBezTo>
                    <a:pt x="204788" y="61607"/>
                    <a:pt x="187375" y="79376"/>
                    <a:pt x="165894" y="79376"/>
                  </a:cubicBezTo>
                  <a:cubicBezTo>
                    <a:pt x="144413" y="79376"/>
                    <a:pt x="127000" y="61607"/>
                    <a:pt x="127000" y="39688"/>
                  </a:cubicBezTo>
                  <a:cubicBezTo>
                    <a:pt x="127000" y="17769"/>
                    <a:pt x="144413" y="0"/>
                    <a:pt x="1658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p14="http://schemas.microsoft.com/office/powerpoint/2010/main" xmlns:lc="http://schemas.openxmlformats.org/drawingml/2006/lockedCanvas" xmlns:a16="http://schemas.microsoft.com/office/drawing/2014/main" xmlns:a14="http://schemas.microsoft.com/office/drawing/2010/main" xmlns="" cap="flat" w="254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019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4">
            <a:extLst>
              <a:ext uri="{FF2B5EF4-FFF2-40B4-BE49-F238E27FC236}">
                <a16:creationId xmlns:a16="http://schemas.microsoft.com/office/drawing/2014/main" id="{58E242B7-5C54-4A7E-AC24-C41D69A2F5FD}"/>
              </a:ext>
            </a:extLst>
          </p:cNvPr>
          <p:cNvSpPr>
            <a:spLocks/>
          </p:cNvSpPr>
          <p:nvPr/>
        </p:nvSpPr>
        <p:spPr bwMode="auto">
          <a:xfrm>
            <a:off x="98294" y="1151489"/>
            <a:ext cx="2526416" cy="2526416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noFill/>
          <a:ln w="76200">
            <a:solidFill>
              <a:srgbClr val="0B3EA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1" name="Freeform 14">
            <a:extLst>
              <a:ext uri="{FF2B5EF4-FFF2-40B4-BE49-F238E27FC236}">
                <a16:creationId xmlns:a16="http://schemas.microsoft.com/office/drawing/2014/main" id="{1EBEAAF1-5C54-4E8A-9622-51CE82A198CA}"/>
              </a:ext>
            </a:extLst>
          </p:cNvPr>
          <p:cNvSpPr>
            <a:spLocks/>
          </p:cNvSpPr>
          <p:nvPr/>
        </p:nvSpPr>
        <p:spPr bwMode="auto">
          <a:xfrm>
            <a:off x="559257" y="847450"/>
            <a:ext cx="3164460" cy="316446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E9EEF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4" name="Freeform 17">
            <a:extLst>
              <a:ext uri="{FF2B5EF4-FFF2-40B4-BE49-F238E27FC236}">
                <a16:creationId xmlns:a16="http://schemas.microsoft.com/office/drawing/2014/main" id="{6F7775F6-2BC8-4A83-9256-8AB8E2C5E380}"/>
              </a:ext>
            </a:extLst>
          </p:cNvPr>
          <p:cNvSpPr>
            <a:spLocks/>
          </p:cNvSpPr>
          <p:nvPr/>
        </p:nvSpPr>
        <p:spPr bwMode="auto">
          <a:xfrm>
            <a:off x="4139952" y="-2539898"/>
            <a:ext cx="5158673" cy="4910728"/>
          </a:xfrm>
          <a:custGeom>
            <a:avLst/>
            <a:gdLst>
              <a:gd name="T0" fmla="*/ 702 w 1404"/>
              <a:gd name="T1" fmla="*/ 1404 h 1404"/>
              <a:gd name="T2" fmla="*/ 625 w 1404"/>
              <a:gd name="T3" fmla="*/ 1372 h 1404"/>
              <a:gd name="T4" fmla="*/ 31 w 1404"/>
              <a:gd name="T5" fmla="*/ 778 h 1404"/>
              <a:gd name="T6" fmla="*/ 0 w 1404"/>
              <a:gd name="T7" fmla="*/ 702 h 1404"/>
              <a:gd name="T8" fmla="*/ 31 w 1404"/>
              <a:gd name="T9" fmla="*/ 625 h 1404"/>
              <a:gd name="T10" fmla="*/ 625 w 1404"/>
              <a:gd name="T11" fmla="*/ 31 h 1404"/>
              <a:gd name="T12" fmla="*/ 702 w 1404"/>
              <a:gd name="T13" fmla="*/ 0 h 1404"/>
              <a:gd name="T14" fmla="*/ 778 w 1404"/>
              <a:gd name="T15" fmla="*/ 31 h 1404"/>
              <a:gd name="T16" fmla="*/ 1372 w 1404"/>
              <a:gd name="T17" fmla="*/ 626 h 1404"/>
              <a:gd name="T18" fmla="*/ 1404 w 1404"/>
              <a:gd name="T19" fmla="*/ 702 h 1404"/>
              <a:gd name="T20" fmla="*/ 1372 w 1404"/>
              <a:gd name="T21" fmla="*/ 778 h 1404"/>
              <a:gd name="T22" fmla="*/ 778 w 1404"/>
              <a:gd name="T23" fmla="*/ 1372 h 1404"/>
              <a:gd name="T24" fmla="*/ 702 w 1404"/>
              <a:gd name="T25" fmla="*/ 1404 h 1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04" h="1404">
                <a:moveTo>
                  <a:pt x="702" y="1404"/>
                </a:moveTo>
                <a:cubicBezTo>
                  <a:pt x="673" y="1404"/>
                  <a:pt x="646" y="1393"/>
                  <a:pt x="625" y="1372"/>
                </a:cubicBezTo>
                <a:cubicBezTo>
                  <a:pt x="31" y="778"/>
                  <a:pt x="31" y="778"/>
                  <a:pt x="31" y="778"/>
                </a:cubicBezTo>
                <a:cubicBezTo>
                  <a:pt x="11" y="758"/>
                  <a:pt x="0" y="731"/>
                  <a:pt x="0" y="702"/>
                </a:cubicBezTo>
                <a:cubicBezTo>
                  <a:pt x="0" y="673"/>
                  <a:pt x="11" y="646"/>
                  <a:pt x="31" y="625"/>
                </a:cubicBezTo>
                <a:cubicBezTo>
                  <a:pt x="625" y="31"/>
                  <a:pt x="625" y="31"/>
                  <a:pt x="625" y="31"/>
                </a:cubicBezTo>
                <a:cubicBezTo>
                  <a:pt x="646" y="11"/>
                  <a:pt x="673" y="0"/>
                  <a:pt x="702" y="0"/>
                </a:cubicBezTo>
                <a:cubicBezTo>
                  <a:pt x="731" y="0"/>
                  <a:pt x="758" y="11"/>
                  <a:pt x="778" y="31"/>
                </a:cubicBezTo>
                <a:cubicBezTo>
                  <a:pt x="1372" y="626"/>
                  <a:pt x="1372" y="626"/>
                  <a:pt x="1372" y="626"/>
                </a:cubicBezTo>
                <a:cubicBezTo>
                  <a:pt x="1393" y="646"/>
                  <a:pt x="1404" y="673"/>
                  <a:pt x="1404" y="702"/>
                </a:cubicBezTo>
                <a:cubicBezTo>
                  <a:pt x="1404" y="731"/>
                  <a:pt x="1393" y="758"/>
                  <a:pt x="1372" y="778"/>
                </a:cubicBezTo>
                <a:cubicBezTo>
                  <a:pt x="778" y="1372"/>
                  <a:pt x="778" y="1372"/>
                  <a:pt x="778" y="1372"/>
                </a:cubicBezTo>
                <a:cubicBezTo>
                  <a:pt x="758" y="1393"/>
                  <a:pt x="731" y="1404"/>
                  <a:pt x="702" y="1404"/>
                </a:cubicBezTo>
              </a:path>
            </a:pathLst>
          </a:custGeom>
          <a:solidFill>
            <a:srgbClr val="E2E9F1"/>
          </a:solidFill>
          <a:ln w="76200">
            <a:solidFill>
              <a:srgbClr val="E2E9F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5" name="Freeform 14">
            <a:extLst>
              <a:ext uri="{FF2B5EF4-FFF2-40B4-BE49-F238E27FC236}">
                <a16:creationId xmlns:a16="http://schemas.microsoft.com/office/drawing/2014/main" id="{F41BF298-C60F-4548-85E4-1C36EC3D319E}"/>
              </a:ext>
            </a:extLst>
          </p:cNvPr>
          <p:cNvSpPr>
            <a:spLocks/>
          </p:cNvSpPr>
          <p:nvPr/>
        </p:nvSpPr>
        <p:spPr bwMode="auto">
          <a:xfrm>
            <a:off x="4835232" y="-2311098"/>
            <a:ext cx="4143919" cy="4143919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B3EA2">
              <a:alpha val="7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FDE7BC24-C0F3-42F2-BF71-5619507BFFF3}"/>
              </a:ext>
            </a:extLst>
          </p:cNvPr>
          <p:cNvGrpSpPr/>
          <p:nvPr/>
        </p:nvGrpSpPr>
        <p:grpSpPr>
          <a:xfrm>
            <a:off x="1093725" y="1799144"/>
            <a:ext cx="6472406" cy="1404007"/>
            <a:chOff x="2494975" y="1436257"/>
            <a:chExt cx="6472406" cy="1404007"/>
          </a:xfrm>
        </p:grpSpPr>
        <p:sp>
          <p:nvSpPr>
            <p:cNvPr id="32" name="TextBox 7">
              <a:extLst>
                <a:ext uri="{FF2B5EF4-FFF2-40B4-BE49-F238E27FC236}">
                  <a16:creationId xmlns:a16="http://schemas.microsoft.com/office/drawing/2014/main" id="{55EC4C5B-5F50-4717-89D6-B725B59B8B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4975" y="1436257"/>
              <a:ext cx="5549991" cy="1231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marL="0" lvl="0" algn="ctr"/>
              <a:r>
                <a:rPr lang="ru-RU" altLang="zh-CN" sz="8000" b="1" i="0" u="none" dirty="0">
                  <a:solidFill>
                    <a:srgbClr val="0B3EA2"/>
                  </a:solidFill>
                  <a:latin typeface="Montserrat SemiBold" panose="00000700000000000000" pitchFamily="2" charset="0"/>
                </a:rPr>
                <a:t>СПАСИБО</a:t>
              </a:r>
              <a:endParaRPr lang="en-US" sz="8000" b="1" i="0" u="none" dirty="0">
                <a:solidFill>
                  <a:srgbClr val="0B3EA2"/>
                </a:solidFill>
                <a:latin typeface="Montserrat SemiBold" panose="00000700000000000000" pitchFamily="2" charset="0"/>
              </a:endParaRPr>
            </a:p>
          </p:txBody>
        </p:sp>
        <p:sp>
          <p:nvSpPr>
            <p:cNvPr id="33" name="TextBox 7">
              <a:extLst>
                <a:ext uri="{FF2B5EF4-FFF2-40B4-BE49-F238E27FC236}">
                  <a16:creationId xmlns:a16="http://schemas.microsoft.com/office/drawing/2014/main" id="{36F0BDF8-DD37-4818-A5D1-0854681A5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3370" y="2470932"/>
              <a:ext cx="453401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marL="0" lvl="0" algn="ctr"/>
              <a:r>
                <a:rPr lang="ru-RU" sz="2400" dirty="0">
                  <a:solidFill>
                    <a:srgbClr val="0B3EA2"/>
                  </a:solidFill>
                  <a:latin typeface="Montserrat SemiBold" panose="00000700000000000000" pitchFamily="2" charset="0"/>
                </a:rPr>
                <a:t>ЗА ВНИМАНИЕ</a:t>
              </a:r>
              <a:endParaRPr lang="en-US" sz="2400" b="0" i="0" u="none" dirty="0">
                <a:solidFill>
                  <a:srgbClr val="0B3EA2"/>
                </a:solidFill>
                <a:latin typeface="Montserrat SemiBold" panose="00000700000000000000" pitchFamily="2" charset="0"/>
              </a:endParaRPr>
            </a:p>
          </p:txBody>
        </p:sp>
      </p:grpSp>
      <p:sp>
        <p:nvSpPr>
          <p:cNvPr id="26" name="Freeform 14">
            <a:extLst>
              <a:ext uri="{FF2B5EF4-FFF2-40B4-BE49-F238E27FC236}">
                <a16:creationId xmlns:a16="http://schemas.microsoft.com/office/drawing/2014/main" id="{6B3CE461-D61E-4A52-ABE0-65C57910B443}"/>
              </a:ext>
            </a:extLst>
          </p:cNvPr>
          <p:cNvSpPr>
            <a:spLocks/>
          </p:cNvSpPr>
          <p:nvPr/>
        </p:nvSpPr>
        <p:spPr bwMode="auto">
          <a:xfrm>
            <a:off x="6874534" y="1585779"/>
            <a:ext cx="2269466" cy="2269466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B3EA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7" name="Freeform 14">
            <a:extLst>
              <a:ext uri="{FF2B5EF4-FFF2-40B4-BE49-F238E27FC236}">
                <a16:creationId xmlns:a16="http://schemas.microsoft.com/office/drawing/2014/main" id="{D32BCD48-9DD4-4E36-A80D-725607AC7A4E}"/>
              </a:ext>
            </a:extLst>
          </p:cNvPr>
          <p:cNvSpPr>
            <a:spLocks/>
          </p:cNvSpPr>
          <p:nvPr/>
        </p:nvSpPr>
        <p:spPr bwMode="auto">
          <a:xfrm>
            <a:off x="8118545" y="330164"/>
            <a:ext cx="2269466" cy="2269466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E9EEF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9" name="Freeform 14">
            <a:extLst>
              <a:ext uri="{FF2B5EF4-FFF2-40B4-BE49-F238E27FC236}">
                <a16:creationId xmlns:a16="http://schemas.microsoft.com/office/drawing/2014/main" id="{A1401077-3E2B-4BD0-A324-016AE7E1885C}"/>
              </a:ext>
            </a:extLst>
          </p:cNvPr>
          <p:cNvSpPr>
            <a:spLocks/>
          </p:cNvSpPr>
          <p:nvPr/>
        </p:nvSpPr>
        <p:spPr bwMode="auto">
          <a:xfrm>
            <a:off x="7668344" y="4011910"/>
            <a:ext cx="739476" cy="739476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E9EEF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9596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4">
            <a:extLst>
              <a:ext uri="{FF2B5EF4-FFF2-40B4-BE49-F238E27FC236}">
                <a16:creationId xmlns:a16="http://schemas.microsoft.com/office/drawing/2014/main" id="{27ABA312-9C55-481F-8E86-C5C3794774C3}"/>
              </a:ext>
            </a:extLst>
          </p:cNvPr>
          <p:cNvSpPr>
            <a:spLocks/>
          </p:cNvSpPr>
          <p:nvPr/>
        </p:nvSpPr>
        <p:spPr bwMode="auto">
          <a:xfrm>
            <a:off x="861084" y="990545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E9EEF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3DD4B7E-9D15-4573-A4EA-F4B29F0E0E5D}"/>
              </a:ext>
            </a:extLst>
          </p:cNvPr>
          <p:cNvSpPr/>
          <p:nvPr/>
        </p:nvSpPr>
        <p:spPr>
          <a:xfrm>
            <a:off x="1508729" y="1634981"/>
            <a:ext cx="16228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200" spc="300" dirty="0">
                <a:solidFill>
                  <a:srgbClr val="0B3EA2"/>
                </a:solidFill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01</a:t>
            </a:r>
            <a:endParaRPr lang="zh-CN" altLang="en-US" sz="7200" spc="300" dirty="0">
              <a:solidFill>
                <a:srgbClr val="0B3EA2"/>
              </a:solidFill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3" name="Freeform 14">
            <a:extLst>
              <a:ext uri="{FF2B5EF4-FFF2-40B4-BE49-F238E27FC236}">
                <a16:creationId xmlns:a16="http://schemas.microsoft.com/office/drawing/2014/main" id="{62D664A9-D52B-48FD-B63E-C2E7C3CAC891}"/>
              </a:ext>
            </a:extLst>
          </p:cNvPr>
          <p:cNvSpPr>
            <a:spLocks/>
          </p:cNvSpPr>
          <p:nvPr/>
        </p:nvSpPr>
        <p:spPr bwMode="auto">
          <a:xfrm>
            <a:off x="-1332656" y="3063620"/>
            <a:ext cx="3998936" cy="3998936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E9EEF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4" name="Freeform 17">
            <a:extLst>
              <a:ext uri="{FF2B5EF4-FFF2-40B4-BE49-F238E27FC236}">
                <a16:creationId xmlns:a16="http://schemas.microsoft.com/office/drawing/2014/main" id="{C38CE5E2-DA19-4371-9B3F-5A8ABD7DCDEE}"/>
              </a:ext>
            </a:extLst>
          </p:cNvPr>
          <p:cNvSpPr>
            <a:spLocks/>
          </p:cNvSpPr>
          <p:nvPr/>
        </p:nvSpPr>
        <p:spPr bwMode="auto">
          <a:xfrm>
            <a:off x="5544024" y="-3356682"/>
            <a:ext cx="5316549" cy="5316549"/>
          </a:xfrm>
          <a:custGeom>
            <a:avLst/>
            <a:gdLst>
              <a:gd name="T0" fmla="*/ 702 w 1404"/>
              <a:gd name="T1" fmla="*/ 1404 h 1404"/>
              <a:gd name="T2" fmla="*/ 625 w 1404"/>
              <a:gd name="T3" fmla="*/ 1372 h 1404"/>
              <a:gd name="T4" fmla="*/ 31 w 1404"/>
              <a:gd name="T5" fmla="*/ 778 h 1404"/>
              <a:gd name="T6" fmla="*/ 0 w 1404"/>
              <a:gd name="T7" fmla="*/ 702 h 1404"/>
              <a:gd name="T8" fmla="*/ 31 w 1404"/>
              <a:gd name="T9" fmla="*/ 625 h 1404"/>
              <a:gd name="T10" fmla="*/ 625 w 1404"/>
              <a:gd name="T11" fmla="*/ 31 h 1404"/>
              <a:gd name="T12" fmla="*/ 702 w 1404"/>
              <a:gd name="T13" fmla="*/ 0 h 1404"/>
              <a:gd name="T14" fmla="*/ 778 w 1404"/>
              <a:gd name="T15" fmla="*/ 31 h 1404"/>
              <a:gd name="T16" fmla="*/ 1372 w 1404"/>
              <a:gd name="T17" fmla="*/ 626 h 1404"/>
              <a:gd name="T18" fmla="*/ 1404 w 1404"/>
              <a:gd name="T19" fmla="*/ 702 h 1404"/>
              <a:gd name="T20" fmla="*/ 1372 w 1404"/>
              <a:gd name="T21" fmla="*/ 778 h 1404"/>
              <a:gd name="T22" fmla="*/ 778 w 1404"/>
              <a:gd name="T23" fmla="*/ 1372 h 1404"/>
              <a:gd name="T24" fmla="*/ 702 w 1404"/>
              <a:gd name="T25" fmla="*/ 1404 h 1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04" h="1404">
                <a:moveTo>
                  <a:pt x="702" y="1404"/>
                </a:moveTo>
                <a:cubicBezTo>
                  <a:pt x="673" y="1404"/>
                  <a:pt x="646" y="1393"/>
                  <a:pt x="625" y="1372"/>
                </a:cubicBezTo>
                <a:cubicBezTo>
                  <a:pt x="31" y="778"/>
                  <a:pt x="31" y="778"/>
                  <a:pt x="31" y="778"/>
                </a:cubicBezTo>
                <a:cubicBezTo>
                  <a:pt x="11" y="758"/>
                  <a:pt x="0" y="731"/>
                  <a:pt x="0" y="702"/>
                </a:cubicBezTo>
                <a:cubicBezTo>
                  <a:pt x="0" y="673"/>
                  <a:pt x="11" y="646"/>
                  <a:pt x="31" y="625"/>
                </a:cubicBezTo>
                <a:cubicBezTo>
                  <a:pt x="625" y="31"/>
                  <a:pt x="625" y="31"/>
                  <a:pt x="625" y="31"/>
                </a:cubicBezTo>
                <a:cubicBezTo>
                  <a:pt x="646" y="11"/>
                  <a:pt x="673" y="0"/>
                  <a:pt x="702" y="0"/>
                </a:cubicBezTo>
                <a:cubicBezTo>
                  <a:pt x="731" y="0"/>
                  <a:pt x="758" y="11"/>
                  <a:pt x="778" y="31"/>
                </a:cubicBezTo>
                <a:cubicBezTo>
                  <a:pt x="1372" y="626"/>
                  <a:pt x="1372" y="626"/>
                  <a:pt x="1372" y="626"/>
                </a:cubicBezTo>
                <a:cubicBezTo>
                  <a:pt x="1393" y="646"/>
                  <a:pt x="1404" y="673"/>
                  <a:pt x="1404" y="702"/>
                </a:cubicBezTo>
                <a:cubicBezTo>
                  <a:pt x="1404" y="731"/>
                  <a:pt x="1393" y="758"/>
                  <a:pt x="1372" y="778"/>
                </a:cubicBezTo>
                <a:cubicBezTo>
                  <a:pt x="778" y="1372"/>
                  <a:pt x="778" y="1372"/>
                  <a:pt x="778" y="1372"/>
                </a:cubicBezTo>
                <a:cubicBezTo>
                  <a:pt x="758" y="1393"/>
                  <a:pt x="731" y="1404"/>
                  <a:pt x="702" y="1404"/>
                </a:cubicBezTo>
              </a:path>
            </a:pathLst>
          </a:custGeom>
          <a:solidFill>
            <a:srgbClr val="E2E9F1"/>
          </a:solidFill>
          <a:ln w="76200">
            <a:solidFill>
              <a:srgbClr val="E2E9F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5B9A3EF9-3ED0-4364-9CB9-35279AC38434}"/>
              </a:ext>
            </a:extLst>
          </p:cNvPr>
          <p:cNvSpPr>
            <a:spLocks/>
          </p:cNvSpPr>
          <p:nvPr/>
        </p:nvSpPr>
        <p:spPr bwMode="auto">
          <a:xfrm>
            <a:off x="8056266" y="2496393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B3EA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A4C06881-9FDF-4212-AA95-1B4A809B4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3179" y="1832513"/>
            <a:ext cx="5885292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lvl="0" algn="l"/>
            <a:r>
              <a:rPr lang="ru-RU" sz="3200" b="1" dirty="0">
                <a:solidFill>
                  <a:srgbClr val="0B3EA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Создание условий для получения доступного, </a:t>
            </a:r>
          </a:p>
          <a:p>
            <a:pPr marL="0" lvl="0" algn="l"/>
            <a:r>
              <a:rPr lang="ru-RU" sz="3200" b="1" dirty="0">
                <a:solidFill>
                  <a:srgbClr val="0B3EA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востребованного, качественного </a:t>
            </a:r>
          </a:p>
          <a:p>
            <a:pPr marL="0" lvl="0" algn="l"/>
            <a:r>
              <a:rPr lang="ru-RU" sz="3200" b="1" dirty="0">
                <a:solidFill>
                  <a:srgbClr val="0B3EA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профессионального образования</a:t>
            </a:r>
            <a:endParaRPr lang="en-US" sz="3200" b="1" i="0" u="none" dirty="0">
              <a:solidFill>
                <a:srgbClr val="0B3EA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" name="Freeform 8">
            <a:extLst>
              <a:ext uri="{FF2B5EF4-FFF2-40B4-BE49-F238E27FC236}">
                <a16:creationId xmlns:a16="http://schemas.microsoft.com/office/drawing/2014/main" id="{DEAD09C7-F5D1-4ECD-BE07-6A2DAC1C72C5}"/>
              </a:ext>
            </a:extLst>
          </p:cNvPr>
          <p:cNvSpPr>
            <a:spLocks/>
          </p:cNvSpPr>
          <p:nvPr/>
        </p:nvSpPr>
        <p:spPr bwMode="auto">
          <a:xfrm>
            <a:off x="4854277" y="3183633"/>
            <a:ext cx="4210051" cy="4211638"/>
          </a:xfrm>
          <a:custGeom>
            <a:avLst/>
            <a:gdLst>
              <a:gd name="T0" fmla="*/ 1045 w 2233"/>
              <a:gd name="T1" fmla="*/ 39 h 2233"/>
              <a:gd name="T2" fmla="*/ 1188 w 2233"/>
              <a:gd name="T3" fmla="*/ 39 h 2233"/>
              <a:gd name="T4" fmla="*/ 2193 w 2233"/>
              <a:gd name="T5" fmla="*/ 1044 h 2233"/>
              <a:gd name="T6" fmla="*/ 2193 w 2233"/>
              <a:gd name="T7" fmla="*/ 1188 h 2233"/>
              <a:gd name="T8" fmla="*/ 1188 w 2233"/>
              <a:gd name="T9" fmla="*/ 2193 h 2233"/>
              <a:gd name="T10" fmla="*/ 1045 w 2233"/>
              <a:gd name="T11" fmla="*/ 2193 h 2233"/>
              <a:gd name="T12" fmla="*/ 40 w 2233"/>
              <a:gd name="T13" fmla="*/ 1188 h 2233"/>
              <a:gd name="T14" fmla="*/ 40 w 2233"/>
              <a:gd name="T15" fmla="*/ 1044 h 2233"/>
              <a:gd name="T16" fmla="*/ 1045 w 2233"/>
              <a:gd name="T17" fmla="*/ 39 h 2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33" h="2233">
                <a:moveTo>
                  <a:pt x="1045" y="39"/>
                </a:moveTo>
                <a:cubicBezTo>
                  <a:pt x="1084" y="0"/>
                  <a:pt x="1149" y="0"/>
                  <a:pt x="1188" y="39"/>
                </a:cubicBezTo>
                <a:cubicBezTo>
                  <a:pt x="2193" y="1044"/>
                  <a:pt x="2193" y="1044"/>
                  <a:pt x="2193" y="1044"/>
                </a:cubicBezTo>
                <a:cubicBezTo>
                  <a:pt x="2233" y="1084"/>
                  <a:pt x="2233" y="1148"/>
                  <a:pt x="2193" y="1188"/>
                </a:cubicBezTo>
                <a:cubicBezTo>
                  <a:pt x="1188" y="2193"/>
                  <a:pt x="1188" y="2193"/>
                  <a:pt x="1188" y="2193"/>
                </a:cubicBezTo>
                <a:cubicBezTo>
                  <a:pt x="1149" y="2233"/>
                  <a:pt x="1084" y="2233"/>
                  <a:pt x="1045" y="2193"/>
                </a:cubicBezTo>
                <a:cubicBezTo>
                  <a:pt x="40" y="1188"/>
                  <a:pt x="40" y="1188"/>
                  <a:pt x="40" y="1188"/>
                </a:cubicBezTo>
                <a:cubicBezTo>
                  <a:pt x="0" y="1148"/>
                  <a:pt x="0" y="1084"/>
                  <a:pt x="40" y="1044"/>
                </a:cubicBezTo>
                <a:cubicBezTo>
                  <a:pt x="1045" y="39"/>
                  <a:pt x="1045" y="39"/>
                  <a:pt x="1045" y="39"/>
                </a:cubicBezTo>
              </a:path>
            </a:pathLst>
          </a:custGeom>
          <a:solidFill>
            <a:srgbClr val="E9EEF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728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0" grpId="0"/>
      <p:bldP spid="13" grpId="0" animBg="1"/>
      <p:bldP spid="14" grpId="0" animBg="1"/>
      <p:bldP spid="15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09">
            <a:extLst>
              <a:ext uri="{FF2B5EF4-FFF2-40B4-BE49-F238E27FC236}">
                <a16:creationId xmlns:a16="http://schemas.microsoft.com/office/drawing/2014/main" id="{2A0A2AED-5B14-49F9-BD1D-73834E4D6F4F}"/>
              </a:ext>
            </a:extLst>
          </p:cNvPr>
          <p:cNvGrpSpPr/>
          <p:nvPr/>
        </p:nvGrpSpPr>
        <p:grpSpPr>
          <a:xfrm>
            <a:off x="183893" y="1203596"/>
            <a:ext cx="2635460" cy="3672409"/>
            <a:chOff x="1147962" y="1897368"/>
            <a:chExt cx="2611177" cy="2755513"/>
          </a:xfrm>
        </p:grpSpPr>
        <p:grpSp>
          <p:nvGrpSpPr>
            <p:cNvPr id="7" name="Group 210">
              <a:extLst>
                <a:ext uri="{FF2B5EF4-FFF2-40B4-BE49-F238E27FC236}">
                  <a16:creationId xmlns:a16="http://schemas.microsoft.com/office/drawing/2014/main" id="{D5BAED70-3D77-413D-B18A-663E0F017F5C}"/>
                </a:ext>
              </a:extLst>
            </p:cNvPr>
            <p:cNvGrpSpPr/>
            <p:nvPr/>
          </p:nvGrpSpPr>
          <p:grpSpPr>
            <a:xfrm>
              <a:off x="1147962" y="1897368"/>
              <a:ext cx="2611177" cy="2755513"/>
              <a:chOff x="816040" y="1691717"/>
              <a:chExt cx="3761195" cy="2755513"/>
            </a:xfrm>
          </p:grpSpPr>
          <p:sp>
            <p:nvSpPr>
              <p:cNvPr id="19" name="Rectangle 222">
                <a:extLst>
                  <a:ext uri="{FF2B5EF4-FFF2-40B4-BE49-F238E27FC236}">
                    <a16:creationId xmlns:a16="http://schemas.microsoft.com/office/drawing/2014/main" id="{D18D478A-8019-45C1-A26D-5C5244656D37}"/>
                  </a:ext>
                </a:extLst>
              </p:cNvPr>
              <p:cNvSpPr/>
              <p:nvPr/>
            </p:nvSpPr>
            <p:spPr>
              <a:xfrm>
                <a:off x="816040" y="1691717"/>
                <a:ext cx="3761195" cy="759239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marL="0" lvl="0" algn="ctr"/>
                <a:r>
                  <a:rPr lang="ru-RU" sz="1050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Повышение качества профессионального </a:t>
                </a:r>
              </a:p>
              <a:p>
                <a:pPr marL="0" lvl="0" algn="ctr"/>
                <a:r>
                  <a:rPr lang="ru-RU" sz="1050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образования и оценки образовательных </a:t>
                </a:r>
              </a:p>
              <a:p>
                <a:pPr marL="0" lvl="0" algn="ctr"/>
                <a:r>
                  <a:rPr lang="ru-RU" sz="1050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результатов, востребованности, </a:t>
                </a:r>
              </a:p>
              <a:p>
                <a:pPr marL="0" lvl="0" algn="ctr"/>
                <a:r>
                  <a:rPr lang="ru-RU" sz="1050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конкурентоспособности </a:t>
                </a:r>
              </a:p>
              <a:p>
                <a:pPr marL="0" lvl="0" algn="ctr"/>
                <a:r>
                  <a:rPr lang="ru-RU" sz="1050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выпускников на основе обеспечения </a:t>
                </a:r>
              </a:p>
              <a:p>
                <a:pPr marL="0" lvl="0" algn="ctr"/>
                <a:r>
                  <a:rPr lang="ru-RU" sz="1050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соответствия требований ФГОС СПО</a:t>
                </a:r>
                <a:endParaRPr lang="en-US" sz="1050" b="1" i="0" u="none" dirty="0">
                  <a:solidFill>
                    <a:srgbClr val="0B3EA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Rectangle 220">
                <a:extLst>
                  <a:ext uri="{FF2B5EF4-FFF2-40B4-BE49-F238E27FC236}">
                    <a16:creationId xmlns:a16="http://schemas.microsoft.com/office/drawing/2014/main" id="{10A4102D-DBB2-48E2-B1CF-1BD1AE7EC23D}"/>
                  </a:ext>
                </a:extLst>
              </p:cNvPr>
              <p:cNvSpPr/>
              <p:nvPr/>
            </p:nvSpPr>
            <p:spPr>
              <a:xfrm>
                <a:off x="816040" y="2815544"/>
                <a:ext cx="3761195" cy="929301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algn="ctr"/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Совершенствование качества </a:t>
                </a:r>
              </a:p>
              <a:p>
                <a:pPr algn="ctr"/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воспитательного процесса, </a:t>
                </a:r>
              </a:p>
              <a:p>
                <a:pPr algn="ctr"/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обеспечивающего создание условий </a:t>
                </a:r>
              </a:p>
              <a:p>
                <a:pPr algn="ctr"/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для социализации и самореализации </a:t>
                </a:r>
              </a:p>
              <a:p>
                <a:pPr algn="ctr"/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обучающихся </a:t>
                </a:r>
                <a:endParaRPr lang="en-US" sz="10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Rectangle 218">
                <a:extLst>
                  <a:ext uri="{FF2B5EF4-FFF2-40B4-BE49-F238E27FC236}">
                    <a16:creationId xmlns:a16="http://schemas.microsoft.com/office/drawing/2014/main" id="{BB9C8ADE-D647-459F-8DFC-2325AFE5D7FB}"/>
                  </a:ext>
                </a:extLst>
              </p:cNvPr>
              <p:cNvSpPr/>
              <p:nvPr/>
            </p:nvSpPr>
            <p:spPr>
              <a:xfrm>
                <a:off x="816040" y="3690816"/>
                <a:ext cx="3761195" cy="756414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algn="ctr"/>
                <a:r>
                  <a:rPr lang="ru-RU" sz="1050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Повышение профессиональной </a:t>
                </a:r>
              </a:p>
              <a:p>
                <a:pPr algn="ctr"/>
                <a:r>
                  <a:rPr lang="ru-RU" sz="1050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компетентности управленческих и </a:t>
                </a:r>
              </a:p>
              <a:p>
                <a:pPr algn="ctr"/>
                <a:r>
                  <a:rPr lang="ru-RU" sz="1050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педагогических кадров в соответствии </a:t>
                </a:r>
              </a:p>
              <a:p>
                <a:pPr algn="ctr"/>
                <a:r>
                  <a:rPr lang="ru-RU" sz="1050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 требованиями модернизируемой </a:t>
                </a:r>
              </a:p>
              <a:p>
                <a:pPr algn="ctr"/>
                <a:r>
                  <a:rPr lang="ru-RU" sz="1050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системы профессионального </a:t>
                </a:r>
              </a:p>
              <a:p>
                <a:pPr algn="ctr"/>
                <a:r>
                  <a:rPr lang="ru-RU" sz="1050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образования</a:t>
                </a:r>
                <a:endParaRPr lang="en-US" sz="1050" dirty="0">
                  <a:solidFill>
                    <a:srgbClr val="0B3EA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" name="Group 211">
              <a:extLst>
                <a:ext uri="{FF2B5EF4-FFF2-40B4-BE49-F238E27FC236}">
                  <a16:creationId xmlns:a16="http://schemas.microsoft.com/office/drawing/2014/main" id="{A594779D-86F5-47E9-9AB3-A376991424FA}"/>
                </a:ext>
              </a:extLst>
            </p:cNvPr>
            <p:cNvGrpSpPr/>
            <p:nvPr/>
          </p:nvGrpSpPr>
          <p:grpSpPr>
            <a:xfrm>
              <a:off x="1214965" y="2869903"/>
              <a:ext cx="2448273" cy="864474"/>
              <a:chOff x="1214965" y="3084731"/>
              <a:chExt cx="2448273" cy="864474"/>
            </a:xfrm>
          </p:grpSpPr>
          <p:cxnSp>
            <p:nvCxnSpPr>
              <p:cNvPr id="9" name="Straight Connector 212">
                <a:extLst>
                  <a:ext uri="{FF2B5EF4-FFF2-40B4-BE49-F238E27FC236}">
                    <a16:creationId xmlns:a16="http://schemas.microsoft.com/office/drawing/2014/main" id="{BBD004D3-D87B-426B-80A2-09247BEE14A6}"/>
                  </a:ext>
                </a:extLst>
              </p:cNvPr>
              <p:cNvCxnSpPr/>
              <p:nvPr/>
            </p:nvCxnSpPr>
            <p:spPr>
              <a:xfrm>
                <a:off x="1214966" y="308473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213">
                <a:extLst>
                  <a:ext uri="{FF2B5EF4-FFF2-40B4-BE49-F238E27FC236}">
                    <a16:creationId xmlns:a16="http://schemas.microsoft.com/office/drawing/2014/main" id="{10196CE7-D770-41FF-8B5E-73CE894EE734}"/>
                  </a:ext>
                </a:extLst>
              </p:cNvPr>
              <p:cNvCxnSpPr/>
              <p:nvPr/>
            </p:nvCxnSpPr>
            <p:spPr>
              <a:xfrm>
                <a:off x="1214965" y="3949205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0" name="Freeform 17">
            <a:extLst>
              <a:ext uri="{FF2B5EF4-FFF2-40B4-BE49-F238E27FC236}">
                <a16:creationId xmlns:a16="http://schemas.microsoft.com/office/drawing/2014/main" id="{925DE1AD-A052-4494-8698-8308B0B6F944}"/>
              </a:ext>
            </a:extLst>
          </p:cNvPr>
          <p:cNvSpPr>
            <a:spLocks/>
          </p:cNvSpPr>
          <p:nvPr/>
        </p:nvSpPr>
        <p:spPr bwMode="auto">
          <a:xfrm>
            <a:off x="2905956" y="1042104"/>
            <a:ext cx="3332089" cy="3059293"/>
          </a:xfrm>
          <a:custGeom>
            <a:avLst/>
            <a:gdLst>
              <a:gd name="T0" fmla="*/ 702 w 1404"/>
              <a:gd name="T1" fmla="*/ 1404 h 1404"/>
              <a:gd name="T2" fmla="*/ 625 w 1404"/>
              <a:gd name="T3" fmla="*/ 1372 h 1404"/>
              <a:gd name="T4" fmla="*/ 31 w 1404"/>
              <a:gd name="T5" fmla="*/ 778 h 1404"/>
              <a:gd name="T6" fmla="*/ 0 w 1404"/>
              <a:gd name="T7" fmla="*/ 702 h 1404"/>
              <a:gd name="T8" fmla="*/ 31 w 1404"/>
              <a:gd name="T9" fmla="*/ 625 h 1404"/>
              <a:gd name="T10" fmla="*/ 625 w 1404"/>
              <a:gd name="T11" fmla="*/ 31 h 1404"/>
              <a:gd name="T12" fmla="*/ 702 w 1404"/>
              <a:gd name="T13" fmla="*/ 0 h 1404"/>
              <a:gd name="T14" fmla="*/ 778 w 1404"/>
              <a:gd name="T15" fmla="*/ 31 h 1404"/>
              <a:gd name="T16" fmla="*/ 1372 w 1404"/>
              <a:gd name="T17" fmla="*/ 626 h 1404"/>
              <a:gd name="T18" fmla="*/ 1404 w 1404"/>
              <a:gd name="T19" fmla="*/ 702 h 1404"/>
              <a:gd name="T20" fmla="*/ 1372 w 1404"/>
              <a:gd name="T21" fmla="*/ 778 h 1404"/>
              <a:gd name="T22" fmla="*/ 778 w 1404"/>
              <a:gd name="T23" fmla="*/ 1372 h 1404"/>
              <a:gd name="T24" fmla="*/ 702 w 1404"/>
              <a:gd name="T25" fmla="*/ 1404 h 1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04" h="1404">
                <a:moveTo>
                  <a:pt x="702" y="1404"/>
                </a:moveTo>
                <a:cubicBezTo>
                  <a:pt x="673" y="1404"/>
                  <a:pt x="646" y="1393"/>
                  <a:pt x="625" y="1372"/>
                </a:cubicBezTo>
                <a:cubicBezTo>
                  <a:pt x="31" y="778"/>
                  <a:pt x="31" y="778"/>
                  <a:pt x="31" y="778"/>
                </a:cubicBezTo>
                <a:cubicBezTo>
                  <a:pt x="11" y="758"/>
                  <a:pt x="0" y="731"/>
                  <a:pt x="0" y="702"/>
                </a:cubicBezTo>
                <a:cubicBezTo>
                  <a:pt x="0" y="673"/>
                  <a:pt x="11" y="646"/>
                  <a:pt x="31" y="625"/>
                </a:cubicBezTo>
                <a:cubicBezTo>
                  <a:pt x="625" y="31"/>
                  <a:pt x="625" y="31"/>
                  <a:pt x="625" y="31"/>
                </a:cubicBezTo>
                <a:cubicBezTo>
                  <a:pt x="646" y="11"/>
                  <a:pt x="673" y="0"/>
                  <a:pt x="702" y="0"/>
                </a:cubicBezTo>
                <a:cubicBezTo>
                  <a:pt x="731" y="0"/>
                  <a:pt x="758" y="11"/>
                  <a:pt x="778" y="31"/>
                </a:cubicBezTo>
                <a:cubicBezTo>
                  <a:pt x="1372" y="626"/>
                  <a:pt x="1372" y="626"/>
                  <a:pt x="1372" y="626"/>
                </a:cubicBezTo>
                <a:cubicBezTo>
                  <a:pt x="1393" y="646"/>
                  <a:pt x="1404" y="673"/>
                  <a:pt x="1404" y="702"/>
                </a:cubicBezTo>
                <a:cubicBezTo>
                  <a:pt x="1404" y="731"/>
                  <a:pt x="1393" y="758"/>
                  <a:pt x="1372" y="778"/>
                </a:cubicBezTo>
                <a:cubicBezTo>
                  <a:pt x="778" y="1372"/>
                  <a:pt x="778" y="1372"/>
                  <a:pt x="778" y="1372"/>
                </a:cubicBezTo>
                <a:cubicBezTo>
                  <a:pt x="758" y="1393"/>
                  <a:pt x="731" y="1404"/>
                  <a:pt x="702" y="1404"/>
                </a:cubicBezTo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 w="76200">
            <a:solidFill>
              <a:srgbClr val="E2E9F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35" name="组合 35">
            <a:extLst>
              <a:ext uri="{FF2B5EF4-FFF2-40B4-BE49-F238E27FC236}">
                <a16:creationId xmlns:a16="http://schemas.microsoft.com/office/drawing/2014/main" id="{5FB196CE-3CF5-461F-ADD6-7F5F2FE84E7B}"/>
              </a:ext>
            </a:extLst>
          </p:cNvPr>
          <p:cNvGrpSpPr/>
          <p:nvPr/>
        </p:nvGrpSpPr>
        <p:grpSpPr>
          <a:xfrm>
            <a:off x="183893" y="197685"/>
            <a:ext cx="8333287" cy="772165"/>
            <a:chOff x="0" y="112514"/>
            <a:chExt cx="8333287" cy="772165"/>
          </a:xfrm>
        </p:grpSpPr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2083DB37-6DE7-4762-B93D-6750316C4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12514"/>
              <a:ext cx="771874" cy="772165"/>
            </a:xfrm>
            <a:custGeom>
              <a:avLst/>
              <a:gdLst>
                <a:gd name="T0" fmla="*/ 1045 w 2233"/>
                <a:gd name="T1" fmla="*/ 39 h 2233"/>
                <a:gd name="T2" fmla="*/ 1188 w 2233"/>
                <a:gd name="T3" fmla="*/ 39 h 2233"/>
                <a:gd name="T4" fmla="*/ 2193 w 2233"/>
                <a:gd name="T5" fmla="*/ 1044 h 2233"/>
                <a:gd name="T6" fmla="*/ 2193 w 2233"/>
                <a:gd name="T7" fmla="*/ 1188 h 2233"/>
                <a:gd name="T8" fmla="*/ 1188 w 2233"/>
                <a:gd name="T9" fmla="*/ 2193 h 2233"/>
                <a:gd name="T10" fmla="*/ 1045 w 2233"/>
                <a:gd name="T11" fmla="*/ 2193 h 2233"/>
                <a:gd name="T12" fmla="*/ 40 w 2233"/>
                <a:gd name="T13" fmla="*/ 1188 h 2233"/>
                <a:gd name="T14" fmla="*/ 40 w 2233"/>
                <a:gd name="T15" fmla="*/ 1044 h 2233"/>
                <a:gd name="T16" fmla="*/ 1045 w 2233"/>
                <a:gd name="T17" fmla="*/ 39 h 2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33" h="2233">
                  <a:moveTo>
                    <a:pt x="1045" y="39"/>
                  </a:moveTo>
                  <a:cubicBezTo>
                    <a:pt x="1084" y="0"/>
                    <a:pt x="1149" y="0"/>
                    <a:pt x="1188" y="39"/>
                  </a:cubicBezTo>
                  <a:cubicBezTo>
                    <a:pt x="2193" y="1044"/>
                    <a:pt x="2193" y="1044"/>
                    <a:pt x="2193" y="1044"/>
                  </a:cubicBezTo>
                  <a:cubicBezTo>
                    <a:pt x="2233" y="1084"/>
                    <a:pt x="2233" y="1148"/>
                    <a:pt x="2193" y="1188"/>
                  </a:cubicBezTo>
                  <a:cubicBezTo>
                    <a:pt x="1188" y="2193"/>
                    <a:pt x="1188" y="2193"/>
                    <a:pt x="1188" y="2193"/>
                  </a:cubicBezTo>
                  <a:cubicBezTo>
                    <a:pt x="1149" y="2233"/>
                    <a:pt x="1084" y="2233"/>
                    <a:pt x="1045" y="2193"/>
                  </a:cubicBezTo>
                  <a:cubicBezTo>
                    <a:pt x="40" y="1188"/>
                    <a:pt x="40" y="1188"/>
                    <a:pt x="40" y="1188"/>
                  </a:cubicBezTo>
                  <a:cubicBezTo>
                    <a:pt x="0" y="1148"/>
                    <a:pt x="0" y="1084"/>
                    <a:pt x="40" y="1044"/>
                  </a:cubicBezTo>
                  <a:cubicBezTo>
                    <a:pt x="1045" y="39"/>
                    <a:pt x="1045" y="39"/>
                    <a:pt x="1045" y="39"/>
                  </a:cubicBezTo>
                </a:path>
              </a:pathLst>
            </a:custGeom>
            <a:solidFill>
              <a:srgbClr val="E2E9F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7" name="Freeform 14">
              <a:extLst>
                <a:ext uri="{FF2B5EF4-FFF2-40B4-BE49-F238E27FC236}">
                  <a16:creationId xmlns:a16="http://schemas.microsoft.com/office/drawing/2014/main" id="{FAD3A53E-7F25-4A7F-859E-FAF5097DA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56" y="267494"/>
              <a:ext cx="462206" cy="462206"/>
            </a:xfrm>
            <a:custGeom>
              <a:avLst/>
              <a:gdLst>
                <a:gd name="T0" fmla="*/ 618 w 1320"/>
                <a:gd name="T1" fmla="*/ 24 h 1320"/>
                <a:gd name="T2" fmla="*/ 703 w 1320"/>
                <a:gd name="T3" fmla="*/ 24 h 1320"/>
                <a:gd name="T4" fmla="*/ 1297 w 1320"/>
                <a:gd name="T5" fmla="*/ 618 h 1320"/>
                <a:gd name="T6" fmla="*/ 1297 w 1320"/>
                <a:gd name="T7" fmla="*/ 702 h 1320"/>
                <a:gd name="T8" fmla="*/ 703 w 1320"/>
                <a:gd name="T9" fmla="*/ 1296 h 1320"/>
                <a:gd name="T10" fmla="*/ 618 w 1320"/>
                <a:gd name="T11" fmla="*/ 1296 h 1320"/>
                <a:gd name="T12" fmla="*/ 24 w 1320"/>
                <a:gd name="T13" fmla="*/ 702 h 1320"/>
                <a:gd name="T14" fmla="*/ 24 w 1320"/>
                <a:gd name="T15" fmla="*/ 618 h 1320"/>
                <a:gd name="T16" fmla="*/ 618 w 1320"/>
                <a:gd name="T17" fmla="*/ 24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0" h="1320">
                  <a:moveTo>
                    <a:pt x="618" y="24"/>
                  </a:moveTo>
                  <a:cubicBezTo>
                    <a:pt x="641" y="0"/>
                    <a:pt x="679" y="0"/>
                    <a:pt x="703" y="24"/>
                  </a:cubicBezTo>
                  <a:cubicBezTo>
                    <a:pt x="1297" y="618"/>
                    <a:pt x="1297" y="618"/>
                    <a:pt x="1297" y="618"/>
                  </a:cubicBezTo>
                  <a:cubicBezTo>
                    <a:pt x="1320" y="641"/>
                    <a:pt x="1320" y="679"/>
                    <a:pt x="1297" y="702"/>
                  </a:cubicBezTo>
                  <a:cubicBezTo>
                    <a:pt x="703" y="1296"/>
                    <a:pt x="703" y="1296"/>
                    <a:pt x="703" y="1296"/>
                  </a:cubicBezTo>
                  <a:cubicBezTo>
                    <a:pt x="679" y="1320"/>
                    <a:pt x="641" y="1320"/>
                    <a:pt x="618" y="1296"/>
                  </a:cubicBezTo>
                  <a:cubicBezTo>
                    <a:pt x="24" y="702"/>
                    <a:pt x="24" y="702"/>
                    <a:pt x="24" y="702"/>
                  </a:cubicBezTo>
                  <a:cubicBezTo>
                    <a:pt x="0" y="679"/>
                    <a:pt x="0" y="641"/>
                    <a:pt x="24" y="618"/>
                  </a:cubicBezTo>
                  <a:lnTo>
                    <a:pt x="618" y="24"/>
                  </a:lnTo>
                  <a:close/>
                </a:path>
              </a:pathLst>
            </a:custGeom>
            <a:solidFill>
              <a:srgbClr val="0B3EA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8" name="Title 1">
              <a:extLst>
                <a:ext uri="{FF2B5EF4-FFF2-40B4-BE49-F238E27FC236}">
                  <a16:creationId xmlns:a16="http://schemas.microsoft.com/office/drawing/2014/main" id="{41508723-4FFF-4F35-97FC-2501C330FFB3}"/>
                </a:ext>
              </a:extLst>
            </p:cNvPr>
            <p:cNvSpPr txBox="1">
              <a:spLocks/>
            </p:cNvSpPr>
            <p:nvPr/>
          </p:nvSpPr>
          <p:spPr>
            <a:xfrm>
              <a:off x="980600" y="331967"/>
              <a:ext cx="7352687" cy="379477"/>
            </a:xfrm>
            <a:prstGeom prst="rect">
              <a:avLst/>
            </a:prstGeom>
          </p:spPr>
          <p:txBody>
            <a:bodyPr lIns="0" rIns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3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anose="020B0306030504020204" pitchFamily="34" charset="0"/>
                </a:defRPr>
              </a:lvl1pPr>
            </a:lstStyle>
            <a:p>
              <a:pPr marL="0" lvl="0" algn="l"/>
              <a:r>
                <a:rPr lang="ru-RU" sz="1200" b="1" dirty="0">
                  <a:solidFill>
                    <a:srgbClr val="0B3EA2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Создание условий для получения доступного, востребованного, качественного профессионального образования</a:t>
              </a:r>
              <a:endParaRPr lang="en-US" sz="1200" b="1" i="0" u="none" dirty="0">
                <a:solidFill>
                  <a:srgbClr val="0B3EA2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39" name="Group 209">
            <a:extLst>
              <a:ext uri="{FF2B5EF4-FFF2-40B4-BE49-F238E27FC236}">
                <a16:creationId xmlns:a16="http://schemas.microsoft.com/office/drawing/2014/main" id="{1A46B219-4E52-49D1-A2D9-FA1E6454826C}"/>
              </a:ext>
            </a:extLst>
          </p:cNvPr>
          <p:cNvGrpSpPr/>
          <p:nvPr/>
        </p:nvGrpSpPr>
        <p:grpSpPr>
          <a:xfrm>
            <a:off x="6372200" y="1256880"/>
            <a:ext cx="2635460" cy="3475110"/>
            <a:chOff x="1147962" y="1897368"/>
            <a:chExt cx="2611177" cy="2663788"/>
          </a:xfrm>
        </p:grpSpPr>
        <p:grpSp>
          <p:nvGrpSpPr>
            <p:cNvPr id="40" name="Group 210">
              <a:extLst>
                <a:ext uri="{FF2B5EF4-FFF2-40B4-BE49-F238E27FC236}">
                  <a16:creationId xmlns:a16="http://schemas.microsoft.com/office/drawing/2014/main" id="{8E259C67-513E-465E-B927-7164EE6849ED}"/>
                </a:ext>
              </a:extLst>
            </p:cNvPr>
            <p:cNvGrpSpPr/>
            <p:nvPr/>
          </p:nvGrpSpPr>
          <p:grpSpPr>
            <a:xfrm>
              <a:off x="1147962" y="1897368"/>
              <a:ext cx="2611177" cy="2663788"/>
              <a:chOff x="816040" y="1691717"/>
              <a:chExt cx="3761195" cy="2663788"/>
            </a:xfrm>
          </p:grpSpPr>
          <p:sp>
            <p:nvSpPr>
              <p:cNvPr id="44" name="Rectangle 222">
                <a:extLst>
                  <a:ext uri="{FF2B5EF4-FFF2-40B4-BE49-F238E27FC236}">
                    <a16:creationId xmlns:a16="http://schemas.microsoft.com/office/drawing/2014/main" id="{3E475E4B-C107-4009-A0F6-3D0968C36DAB}"/>
                  </a:ext>
                </a:extLst>
              </p:cNvPr>
              <p:cNvSpPr/>
              <p:nvPr/>
            </p:nvSpPr>
            <p:spPr>
              <a:xfrm>
                <a:off x="816040" y="1691717"/>
                <a:ext cx="3761195" cy="702384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algn="ctr"/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Обеспечение доступности современного </a:t>
                </a:r>
              </a:p>
              <a:p>
                <a:pPr algn="ctr"/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образования для различных категорий </a:t>
                </a:r>
              </a:p>
              <a:p>
                <a:pPr algn="ctr"/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населения в соответствии </a:t>
                </a:r>
              </a:p>
              <a:p>
                <a:pPr algn="ctr"/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с их образовательными </a:t>
                </a:r>
              </a:p>
              <a:p>
                <a:pPr algn="ctr"/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потребностями </a:t>
                </a:r>
                <a:endParaRPr lang="en-US" sz="10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Rectangle 220">
                <a:extLst>
                  <a:ext uri="{FF2B5EF4-FFF2-40B4-BE49-F238E27FC236}">
                    <a16:creationId xmlns:a16="http://schemas.microsoft.com/office/drawing/2014/main" id="{F8C81E52-FFAD-479A-B2AA-23F22DB5E947}"/>
                  </a:ext>
                </a:extLst>
              </p:cNvPr>
              <p:cNvSpPr/>
              <p:nvPr/>
            </p:nvSpPr>
            <p:spPr>
              <a:xfrm>
                <a:off x="816040" y="2502162"/>
                <a:ext cx="3761195" cy="1134623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algn="ctr"/>
                <a:r>
                  <a:rPr lang="ru-RU" sz="1050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Совершенствование </a:t>
                </a:r>
              </a:p>
              <a:p>
                <a:pPr algn="ctr"/>
                <a:r>
                  <a:rPr lang="ru-RU" sz="1050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материально-технической базы </a:t>
                </a:r>
              </a:p>
              <a:p>
                <a:pPr algn="ctr"/>
                <a:r>
                  <a:rPr lang="ru-RU" sz="1050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профессиональной образовательной </a:t>
                </a:r>
              </a:p>
              <a:p>
                <a:pPr algn="ctr"/>
                <a:r>
                  <a:rPr lang="ru-RU" sz="1050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организации в соответствии </a:t>
                </a:r>
              </a:p>
              <a:p>
                <a:pPr algn="ctr"/>
                <a:r>
                  <a:rPr lang="ru-RU" sz="1050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 современными тенденциями </a:t>
                </a:r>
              </a:p>
              <a:p>
                <a:pPr algn="ctr"/>
                <a:r>
                  <a:rPr lang="ru-RU" sz="1050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развития системы </a:t>
                </a:r>
              </a:p>
              <a:p>
                <a:pPr algn="ctr"/>
                <a:r>
                  <a:rPr lang="ru-RU" sz="1050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профессионального образования </a:t>
                </a:r>
                <a:endParaRPr lang="en-US" sz="1050" dirty="0">
                  <a:solidFill>
                    <a:srgbClr val="0B3EA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218">
                <a:extLst>
                  <a:ext uri="{FF2B5EF4-FFF2-40B4-BE49-F238E27FC236}">
                    <a16:creationId xmlns:a16="http://schemas.microsoft.com/office/drawing/2014/main" id="{CDDE52AD-516E-48D1-B324-53B4E6209103}"/>
                  </a:ext>
                </a:extLst>
              </p:cNvPr>
              <p:cNvSpPr/>
              <p:nvPr/>
            </p:nvSpPr>
            <p:spPr>
              <a:xfrm>
                <a:off x="816040" y="3582755"/>
                <a:ext cx="3761195" cy="772750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algn="ctr"/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Развитие современной инфраструктуры </a:t>
                </a:r>
              </a:p>
              <a:p>
                <a:pPr algn="ctr"/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колледжа для подготовки </a:t>
                </a:r>
              </a:p>
              <a:p>
                <a:pPr algn="ctr"/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рабочих кадров в соответствии </a:t>
                </a:r>
              </a:p>
              <a:p>
                <a:pPr algn="ctr"/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со стандартами </a:t>
                </a:r>
              </a:p>
              <a:p>
                <a:pPr algn="ctr"/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и передовыми технологиями </a:t>
                </a:r>
                <a:endParaRPr lang="en-US" sz="10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1" name="Group 211">
              <a:extLst>
                <a:ext uri="{FF2B5EF4-FFF2-40B4-BE49-F238E27FC236}">
                  <a16:creationId xmlns:a16="http://schemas.microsoft.com/office/drawing/2014/main" id="{D8C3345E-39A0-475D-872D-AF93FE4CD8A0}"/>
                </a:ext>
              </a:extLst>
            </p:cNvPr>
            <p:cNvGrpSpPr/>
            <p:nvPr/>
          </p:nvGrpSpPr>
          <p:grpSpPr>
            <a:xfrm>
              <a:off x="1214965" y="2653783"/>
              <a:ext cx="2448273" cy="1026564"/>
              <a:chOff x="1214965" y="2868611"/>
              <a:chExt cx="2448273" cy="1026564"/>
            </a:xfrm>
          </p:grpSpPr>
          <p:cxnSp>
            <p:nvCxnSpPr>
              <p:cNvPr id="42" name="Straight Connector 212">
                <a:extLst>
                  <a:ext uri="{FF2B5EF4-FFF2-40B4-BE49-F238E27FC236}">
                    <a16:creationId xmlns:a16="http://schemas.microsoft.com/office/drawing/2014/main" id="{DA6BF312-986B-44DB-85F5-2E93CFF43240}"/>
                  </a:ext>
                </a:extLst>
              </p:cNvPr>
              <p:cNvCxnSpPr/>
              <p:nvPr/>
            </p:nvCxnSpPr>
            <p:spPr>
              <a:xfrm>
                <a:off x="1214966" y="286861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213">
                <a:extLst>
                  <a:ext uri="{FF2B5EF4-FFF2-40B4-BE49-F238E27FC236}">
                    <a16:creationId xmlns:a16="http://schemas.microsoft.com/office/drawing/2014/main" id="{FCB56191-0398-4A84-ACA5-321EE1164384}"/>
                  </a:ext>
                </a:extLst>
              </p:cNvPr>
              <p:cNvCxnSpPr/>
              <p:nvPr/>
            </p:nvCxnSpPr>
            <p:spPr>
              <a:xfrm>
                <a:off x="1214965" y="3895175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67482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4">
            <a:extLst>
              <a:ext uri="{FF2B5EF4-FFF2-40B4-BE49-F238E27FC236}">
                <a16:creationId xmlns:a16="http://schemas.microsoft.com/office/drawing/2014/main" id="{27ABA312-9C55-481F-8E86-C5C3794774C3}"/>
              </a:ext>
            </a:extLst>
          </p:cNvPr>
          <p:cNvSpPr>
            <a:spLocks/>
          </p:cNvSpPr>
          <p:nvPr/>
        </p:nvSpPr>
        <p:spPr bwMode="auto">
          <a:xfrm>
            <a:off x="861084" y="990545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E9EEF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3DD4B7E-9D15-4573-A4EA-F4B29F0E0E5D}"/>
              </a:ext>
            </a:extLst>
          </p:cNvPr>
          <p:cNvSpPr/>
          <p:nvPr/>
        </p:nvSpPr>
        <p:spPr>
          <a:xfrm>
            <a:off x="1403648" y="1634980"/>
            <a:ext cx="16228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200" spc="300" dirty="0">
                <a:solidFill>
                  <a:srgbClr val="0B3EA2"/>
                </a:solidFill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02</a:t>
            </a:r>
            <a:endParaRPr lang="zh-CN" altLang="en-US" sz="7200" spc="300" dirty="0">
              <a:solidFill>
                <a:srgbClr val="0B3EA2"/>
              </a:solidFill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3" name="Freeform 14">
            <a:extLst>
              <a:ext uri="{FF2B5EF4-FFF2-40B4-BE49-F238E27FC236}">
                <a16:creationId xmlns:a16="http://schemas.microsoft.com/office/drawing/2014/main" id="{62D664A9-D52B-48FD-B63E-C2E7C3CAC891}"/>
              </a:ext>
            </a:extLst>
          </p:cNvPr>
          <p:cNvSpPr>
            <a:spLocks/>
          </p:cNvSpPr>
          <p:nvPr/>
        </p:nvSpPr>
        <p:spPr bwMode="auto">
          <a:xfrm>
            <a:off x="-1332656" y="3063620"/>
            <a:ext cx="3998936" cy="3998936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E9EEF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5B9A3EF9-3ED0-4364-9CB9-35279AC38434}"/>
              </a:ext>
            </a:extLst>
          </p:cNvPr>
          <p:cNvSpPr>
            <a:spLocks/>
          </p:cNvSpPr>
          <p:nvPr/>
        </p:nvSpPr>
        <p:spPr bwMode="auto">
          <a:xfrm>
            <a:off x="8056266" y="2496393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B3EA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7" name="Freeform 8">
            <a:extLst>
              <a:ext uri="{FF2B5EF4-FFF2-40B4-BE49-F238E27FC236}">
                <a16:creationId xmlns:a16="http://schemas.microsoft.com/office/drawing/2014/main" id="{DEAD09C7-F5D1-4ECD-BE07-6A2DAC1C72C5}"/>
              </a:ext>
            </a:extLst>
          </p:cNvPr>
          <p:cNvSpPr>
            <a:spLocks/>
          </p:cNvSpPr>
          <p:nvPr/>
        </p:nvSpPr>
        <p:spPr bwMode="auto">
          <a:xfrm>
            <a:off x="4854277" y="3183633"/>
            <a:ext cx="4210051" cy="4211638"/>
          </a:xfrm>
          <a:custGeom>
            <a:avLst/>
            <a:gdLst>
              <a:gd name="T0" fmla="*/ 1045 w 2233"/>
              <a:gd name="T1" fmla="*/ 39 h 2233"/>
              <a:gd name="T2" fmla="*/ 1188 w 2233"/>
              <a:gd name="T3" fmla="*/ 39 h 2233"/>
              <a:gd name="T4" fmla="*/ 2193 w 2233"/>
              <a:gd name="T5" fmla="*/ 1044 h 2233"/>
              <a:gd name="T6" fmla="*/ 2193 w 2233"/>
              <a:gd name="T7" fmla="*/ 1188 h 2233"/>
              <a:gd name="T8" fmla="*/ 1188 w 2233"/>
              <a:gd name="T9" fmla="*/ 2193 h 2233"/>
              <a:gd name="T10" fmla="*/ 1045 w 2233"/>
              <a:gd name="T11" fmla="*/ 2193 h 2233"/>
              <a:gd name="T12" fmla="*/ 40 w 2233"/>
              <a:gd name="T13" fmla="*/ 1188 h 2233"/>
              <a:gd name="T14" fmla="*/ 40 w 2233"/>
              <a:gd name="T15" fmla="*/ 1044 h 2233"/>
              <a:gd name="T16" fmla="*/ 1045 w 2233"/>
              <a:gd name="T17" fmla="*/ 39 h 2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33" h="2233">
                <a:moveTo>
                  <a:pt x="1045" y="39"/>
                </a:moveTo>
                <a:cubicBezTo>
                  <a:pt x="1084" y="0"/>
                  <a:pt x="1149" y="0"/>
                  <a:pt x="1188" y="39"/>
                </a:cubicBezTo>
                <a:cubicBezTo>
                  <a:pt x="2193" y="1044"/>
                  <a:pt x="2193" y="1044"/>
                  <a:pt x="2193" y="1044"/>
                </a:cubicBezTo>
                <a:cubicBezTo>
                  <a:pt x="2233" y="1084"/>
                  <a:pt x="2233" y="1148"/>
                  <a:pt x="2193" y="1188"/>
                </a:cubicBezTo>
                <a:cubicBezTo>
                  <a:pt x="1188" y="2193"/>
                  <a:pt x="1188" y="2193"/>
                  <a:pt x="1188" y="2193"/>
                </a:cubicBezTo>
                <a:cubicBezTo>
                  <a:pt x="1149" y="2233"/>
                  <a:pt x="1084" y="2233"/>
                  <a:pt x="1045" y="2193"/>
                </a:cubicBezTo>
                <a:cubicBezTo>
                  <a:pt x="40" y="1188"/>
                  <a:pt x="40" y="1188"/>
                  <a:pt x="40" y="1188"/>
                </a:cubicBezTo>
                <a:cubicBezTo>
                  <a:pt x="0" y="1148"/>
                  <a:pt x="0" y="1084"/>
                  <a:pt x="40" y="1044"/>
                </a:cubicBezTo>
                <a:cubicBezTo>
                  <a:pt x="1045" y="39"/>
                  <a:pt x="1045" y="39"/>
                  <a:pt x="1045" y="39"/>
                </a:cubicBezTo>
              </a:path>
            </a:pathLst>
          </a:custGeom>
          <a:solidFill>
            <a:srgbClr val="E9EEF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E7303805-BFB8-4C6F-91B7-EDBC534E434C}"/>
              </a:ext>
            </a:extLst>
          </p:cNvPr>
          <p:cNvSpPr>
            <a:spLocks/>
          </p:cNvSpPr>
          <p:nvPr/>
        </p:nvSpPr>
        <p:spPr bwMode="auto">
          <a:xfrm>
            <a:off x="5544024" y="-3356682"/>
            <a:ext cx="5316549" cy="5316549"/>
          </a:xfrm>
          <a:custGeom>
            <a:avLst/>
            <a:gdLst>
              <a:gd name="T0" fmla="*/ 702 w 1404"/>
              <a:gd name="T1" fmla="*/ 1404 h 1404"/>
              <a:gd name="T2" fmla="*/ 625 w 1404"/>
              <a:gd name="T3" fmla="*/ 1372 h 1404"/>
              <a:gd name="T4" fmla="*/ 31 w 1404"/>
              <a:gd name="T5" fmla="*/ 778 h 1404"/>
              <a:gd name="T6" fmla="*/ 0 w 1404"/>
              <a:gd name="T7" fmla="*/ 702 h 1404"/>
              <a:gd name="T8" fmla="*/ 31 w 1404"/>
              <a:gd name="T9" fmla="*/ 625 h 1404"/>
              <a:gd name="T10" fmla="*/ 625 w 1404"/>
              <a:gd name="T11" fmla="*/ 31 h 1404"/>
              <a:gd name="T12" fmla="*/ 702 w 1404"/>
              <a:gd name="T13" fmla="*/ 0 h 1404"/>
              <a:gd name="T14" fmla="*/ 778 w 1404"/>
              <a:gd name="T15" fmla="*/ 31 h 1404"/>
              <a:gd name="T16" fmla="*/ 1372 w 1404"/>
              <a:gd name="T17" fmla="*/ 626 h 1404"/>
              <a:gd name="T18" fmla="*/ 1404 w 1404"/>
              <a:gd name="T19" fmla="*/ 702 h 1404"/>
              <a:gd name="T20" fmla="*/ 1372 w 1404"/>
              <a:gd name="T21" fmla="*/ 778 h 1404"/>
              <a:gd name="T22" fmla="*/ 778 w 1404"/>
              <a:gd name="T23" fmla="*/ 1372 h 1404"/>
              <a:gd name="T24" fmla="*/ 702 w 1404"/>
              <a:gd name="T25" fmla="*/ 1404 h 1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04" h="1404">
                <a:moveTo>
                  <a:pt x="702" y="1404"/>
                </a:moveTo>
                <a:cubicBezTo>
                  <a:pt x="673" y="1404"/>
                  <a:pt x="646" y="1393"/>
                  <a:pt x="625" y="1372"/>
                </a:cubicBezTo>
                <a:cubicBezTo>
                  <a:pt x="31" y="778"/>
                  <a:pt x="31" y="778"/>
                  <a:pt x="31" y="778"/>
                </a:cubicBezTo>
                <a:cubicBezTo>
                  <a:pt x="11" y="758"/>
                  <a:pt x="0" y="731"/>
                  <a:pt x="0" y="702"/>
                </a:cubicBezTo>
                <a:cubicBezTo>
                  <a:pt x="0" y="673"/>
                  <a:pt x="11" y="646"/>
                  <a:pt x="31" y="625"/>
                </a:cubicBezTo>
                <a:cubicBezTo>
                  <a:pt x="625" y="31"/>
                  <a:pt x="625" y="31"/>
                  <a:pt x="625" y="31"/>
                </a:cubicBezTo>
                <a:cubicBezTo>
                  <a:pt x="646" y="11"/>
                  <a:pt x="673" y="0"/>
                  <a:pt x="702" y="0"/>
                </a:cubicBezTo>
                <a:cubicBezTo>
                  <a:pt x="731" y="0"/>
                  <a:pt x="758" y="11"/>
                  <a:pt x="778" y="31"/>
                </a:cubicBezTo>
                <a:cubicBezTo>
                  <a:pt x="1372" y="626"/>
                  <a:pt x="1372" y="626"/>
                  <a:pt x="1372" y="626"/>
                </a:cubicBezTo>
                <a:cubicBezTo>
                  <a:pt x="1393" y="646"/>
                  <a:pt x="1404" y="673"/>
                  <a:pt x="1404" y="702"/>
                </a:cubicBezTo>
                <a:cubicBezTo>
                  <a:pt x="1404" y="731"/>
                  <a:pt x="1393" y="758"/>
                  <a:pt x="1372" y="778"/>
                </a:cubicBezTo>
                <a:cubicBezTo>
                  <a:pt x="778" y="1372"/>
                  <a:pt x="778" y="1372"/>
                  <a:pt x="778" y="1372"/>
                </a:cubicBezTo>
                <a:cubicBezTo>
                  <a:pt x="758" y="1393"/>
                  <a:pt x="731" y="1404"/>
                  <a:pt x="702" y="1404"/>
                </a:cubicBezTo>
              </a:path>
            </a:pathLst>
          </a:custGeom>
          <a:solidFill>
            <a:srgbClr val="E9EEF7"/>
          </a:solidFill>
          <a:ln w="76200">
            <a:solidFill>
              <a:srgbClr val="E2E9F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9" name="TextBox 7">
            <a:extLst>
              <a:ext uri="{FF2B5EF4-FFF2-40B4-BE49-F238E27FC236}">
                <a16:creationId xmlns:a16="http://schemas.microsoft.com/office/drawing/2014/main" id="{B8818EC5-048B-4166-B183-EC02C8E97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4117" y="1832513"/>
            <a:ext cx="468052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ru-RU" sz="3200" b="1" dirty="0">
                <a:solidFill>
                  <a:srgbClr val="0B3EA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Модернизация инфраструктуры и </a:t>
            </a:r>
          </a:p>
          <a:p>
            <a:r>
              <a:rPr lang="ru-RU" sz="3200" b="1" dirty="0">
                <a:solidFill>
                  <a:srgbClr val="0B3EA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обновление материально-технической базы</a:t>
            </a:r>
            <a:endParaRPr lang="en-US" sz="3200" b="1" dirty="0">
              <a:solidFill>
                <a:srgbClr val="0B3EA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65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0" grpId="0"/>
      <p:bldP spid="13" grpId="0" animBg="1"/>
      <p:bldP spid="15" grpId="0" animBg="1"/>
      <p:bldP spid="17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组合 87">
            <a:extLst>
              <a:ext uri="{FF2B5EF4-FFF2-40B4-BE49-F238E27FC236}">
                <a16:creationId xmlns:a16="http://schemas.microsoft.com/office/drawing/2014/main" id="{5EE6D5AA-B33D-431B-9109-F1C39B0C18E0}"/>
              </a:ext>
            </a:extLst>
          </p:cNvPr>
          <p:cNvGrpSpPr/>
          <p:nvPr/>
        </p:nvGrpSpPr>
        <p:grpSpPr>
          <a:xfrm>
            <a:off x="742864" y="2439248"/>
            <a:ext cx="7605215" cy="108000"/>
            <a:chOff x="781809" y="3049641"/>
            <a:chExt cx="7605215" cy="108000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9F196A60-1561-492D-9954-E9AF9EC697C2}"/>
                </a:ext>
              </a:extLst>
            </p:cNvPr>
            <p:cNvCxnSpPr/>
            <p:nvPr/>
          </p:nvCxnSpPr>
          <p:spPr>
            <a:xfrm>
              <a:off x="781809" y="3103641"/>
              <a:ext cx="7605215" cy="0"/>
            </a:xfrm>
            <a:prstGeom prst="lin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4E6F6F7E-DCCD-4933-ABF6-6E968F5081B0}"/>
                </a:ext>
              </a:extLst>
            </p:cNvPr>
            <p:cNvSpPr/>
            <p:nvPr/>
          </p:nvSpPr>
          <p:spPr>
            <a:xfrm>
              <a:off x="1272975" y="3049641"/>
              <a:ext cx="108000" cy="108000"/>
            </a:xfrm>
            <a:prstGeom prst="ellipse">
              <a:avLst/>
            </a:prstGeom>
            <a:solidFill>
              <a:srgbClr val="0B3EA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C9A0B92B-08B0-44F1-9B8E-D0B2796755CA}"/>
                </a:ext>
              </a:extLst>
            </p:cNvPr>
            <p:cNvSpPr/>
            <p:nvPr/>
          </p:nvSpPr>
          <p:spPr>
            <a:xfrm>
              <a:off x="7760388" y="3049641"/>
              <a:ext cx="108000" cy="108000"/>
            </a:xfrm>
            <a:prstGeom prst="ellipse">
              <a:avLst/>
            </a:prstGeom>
            <a:solidFill>
              <a:srgbClr val="0B3EA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5EA722AA-72B9-46A0-9528-2634F009B1FE}"/>
                </a:ext>
              </a:extLst>
            </p:cNvPr>
            <p:cNvSpPr/>
            <p:nvPr/>
          </p:nvSpPr>
          <p:spPr>
            <a:xfrm>
              <a:off x="3436431" y="3049641"/>
              <a:ext cx="108000" cy="108000"/>
            </a:xfrm>
            <a:prstGeom prst="ellipse">
              <a:avLst/>
            </a:prstGeom>
            <a:solidFill>
              <a:srgbClr val="0B3EA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903150F6-B773-432A-8A59-2C303465F79D}"/>
                </a:ext>
              </a:extLst>
            </p:cNvPr>
            <p:cNvSpPr/>
            <p:nvPr/>
          </p:nvSpPr>
          <p:spPr>
            <a:xfrm>
              <a:off x="5603001" y="3049641"/>
              <a:ext cx="108000" cy="108000"/>
            </a:xfrm>
            <a:prstGeom prst="ellipse">
              <a:avLst/>
            </a:prstGeom>
            <a:solidFill>
              <a:srgbClr val="0B3EA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6658CC60-900B-4460-9FC4-1F837A9E6AF9}"/>
              </a:ext>
            </a:extLst>
          </p:cNvPr>
          <p:cNvGrpSpPr/>
          <p:nvPr/>
        </p:nvGrpSpPr>
        <p:grpSpPr>
          <a:xfrm>
            <a:off x="538100" y="869433"/>
            <a:ext cx="7851768" cy="1528615"/>
            <a:chOff x="834651" y="1794327"/>
            <a:chExt cx="10469024" cy="2038154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716982D2-06C6-454F-A8D2-B168BB1BF46E}"/>
                </a:ext>
              </a:extLst>
            </p:cNvPr>
            <p:cNvGrpSpPr/>
            <p:nvPr/>
          </p:nvGrpSpPr>
          <p:grpSpPr>
            <a:xfrm>
              <a:off x="834651" y="1794327"/>
              <a:ext cx="1911022" cy="1984961"/>
              <a:chOff x="2563550" y="4615331"/>
              <a:chExt cx="1066800" cy="1108075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84" name="任意多边形: 形状 83">
                <a:extLst>
                  <a:ext uri="{FF2B5EF4-FFF2-40B4-BE49-F238E27FC236}">
                    <a16:creationId xmlns:a16="http://schemas.microsoft.com/office/drawing/2014/main" id="{082B699D-9FA9-4745-B383-728E262B62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8475" y="4918075"/>
                <a:ext cx="322263" cy="73025"/>
              </a:xfrm>
              <a:custGeom>
                <a:avLst/>
                <a:gdLst>
                  <a:gd name="T0" fmla="*/ 621 w 670"/>
                  <a:gd name="T1" fmla="*/ 151 h 152"/>
                  <a:gd name="T2" fmla="*/ 610 w 670"/>
                  <a:gd name="T3" fmla="*/ 149 h 152"/>
                  <a:gd name="T4" fmla="*/ 329 w 670"/>
                  <a:gd name="T5" fmla="*/ 96 h 152"/>
                  <a:gd name="T6" fmla="*/ 55 w 670"/>
                  <a:gd name="T7" fmla="*/ 113 h 152"/>
                  <a:gd name="T8" fmla="*/ 44 w 670"/>
                  <a:gd name="T9" fmla="*/ 114 h 152"/>
                  <a:gd name="T10" fmla="*/ 2 w 670"/>
                  <a:gd name="T11" fmla="*/ 78 h 152"/>
                  <a:gd name="T12" fmla="*/ 9 w 670"/>
                  <a:gd name="T13" fmla="*/ 44 h 152"/>
                  <a:gd name="T14" fmla="*/ 38 w 670"/>
                  <a:gd name="T15" fmla="*/ 25 h 152"/>
                  <a:gd name="T16" fmla="*/ 334 w 670"/>
                  <a:gd name="T17" fmla="*/ 6 h 152"/>
                  <a:gd name="T18" fmla="*/ 638 w 670"/>
                  <a:gd name="T19" fmla="*/ 63 h 152"/>
                  <a:gd name="T20" fmla="*/ 664 w 670"/>
                  <a:gd name="T21" fmla="*/ 86 h 152"/>
                  <a:gd name="T22" fmla="*/ 666 w 670"/>
                  <a:gd name="T23" fmla="*/ 120 h 152"/>
                  <a:gd name="T24" fmla="*/ 621 w 670"/>
                  <a:gd name="T25" fmla="*/ 151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70" h="152">
                    <a:moveTo>
                      <a:pt x="621" y="151"/>
                    </a:moveTo>
                    <a:cubicBezTo>
                      <a:pt x="617" y="151"/>
                      <a:pt x="613" y="150"/>
                      <a:pt x="610" y="149"/>
                    </a:cubicBezTo>
                    <a:cubicBezTo>
                      <a:pt x="522" y="119"/>
                      <a:pt x="427" y="102"/>
                      <a:pt x="329" y="96"/>
                    </a:cubicBezTo>
                    <a:cubicBezTo>
                      <a:pt x="234" y="90"/>
                      <a:pt x="142" y="96"/>
                      <a:pt x="55" y="113"/>
                    </a:cubicBezTo>
                    <a:cubicBezTo>
                      <a:pt x="51" y="114"/>
                      <a:pt x="48" y="114"/>
                      <a:pt x="44" y="114"/>
                    </a:cubicBezTo>
                    <a:cubicBezTo>
                      <a:pt x="23" y="113"/>
                      <a:pt x="6" y="98"/>
                      <a:pt x="2" y="78"/>
                    </a:cubicBezTo>
                    <a:cubicBezTo>
                      <a:pt x="0" y="66"/>
                      <a:pt x="2" y="54"/>
                      <a:pt x="9" y="44"/>
                    </a:cubicBezTo>
                    <a:cubicBezTo>
                      <a:pt x="16" y="34"/>
                      <a:pt x="26" y="27"/>
                      <a:pt x="38" y="25"/>
                    </a:cubicBezTo>
                    <a:cubicBezTo>
                      <a:pt x="133" y="6"/>
                      <a:pt x="232" y="0"/>
                      <a:pt x="334" y="6"/>
                    </a:cubicBezTo>
                    <a:cubicBezTo>
                      <a:pt x="440" y="12"/>
                      <a:pt x="542" y="31"/>
                      <a:pt x="638" y="63"/>
                    </a:cubicBezTo>
                    <a:cubicBezTo>
                      <a:pt x="650" y="67"/>
                      <a:pt x="659" y="75"/>
                      <a:pt x="664" y="86"/>
                    </a:cubicBezTo>
                    <a:cubicBezTo>
                      <a:pt x="669" y="97"/>
                      <a:pt x="670" y="109"/>
                      <a:pt x="666" y="120"/>
                    </a:cubicBezTo>
                    <a:cubicBezTo>
                      <a:pt x="660" y="140"/>
                      <a:pt x="641" y="152"/>
                      <a:pt x="621" y="1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Montserrat SemiBold" panose="00000700000000000000" pitchFamily="2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85" name="椭圆 84">
                <a:extLst>
                  <a:ext uri="{FF2B5EF4-FFF2-40B4-BE49-F238E27FC236}">
                    <a16:creationId xmlns:a16="http://schemas.microsoft.com/office/drawing/2014/main" id="{AF20AA38-D688-4D7D-BD73-9307160E37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888" y="5087938"/>
                <a:ext cx="100013" cy="130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Montserrat SemiBold" panose="00000700000000000000" pitchFamily="2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86" name="任意多边形: 形状 85">
                <a:extLst>
                  <a:ext uri="{FF2B5EF4-FFF2-40B4-BE49-F238E27FC236}">
                    <a16:creationId xmlns:a16="http://schemas.microsoft.com/office/drawing/2014/main" id="{F3BE0DF8-97E8-4386-85A7-30FB69B85C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3550" y="4615331"/>
                <a:ext cx="1066800" cy="1108075"/>
              </a:xfrm>
              <a:custGeom>
                <a:avLst/>
                <a:gdLst>
                  <a:gd name="T0" fmla="*/ 2223 w 2223"/>
                  <a:gd name="T1" fmla="*/ 1313 h 2307"/>
                  <a:gd name="T2" fmla="*/ 1956 w 2223"/>
                  <a:gd name="T3" fmla="*/ 636 h 2307"/>
                  <a:gd name="T4" fmla="*/ 1161 w 2223"/>
                  <a:gd name="T5" fmla="*/ 369 h 2307"/>
                  <a:gd name="T6" fmla="*/ 1143 w 2223"/>
                  <a:gd name="T7" fmla="*/ 314 h 2307"/>
                  <a:gd name="T8" fmla="*/ 685 w 2223"/>
                  <a:gd name="T9" fmla="*/ 0 h 2307"/>
                  <a:gd name="T10" fmla="*/ 470 w 2223"/>
                  <a:gd name="T11" fmla="*/ 586 h 2307"/>
                  <a:gd name="T12" fmla="*/ 465 w 2223"/>
                  <a:gd name="T13" fmla="*/ 608 h 2307"/>
                  <a:gd name="T14" fmla="*/ 292 w 2223"/>
                  <a:gd name="T15" fmla="*/ 822 h 2307"/>
                  <a:gd name="T16" fmla="*/ 2 w 2223"/>
                  <a:gd name="T17" fmla="*/ 1067 h 2307"/>
                  <a:gd name="T18" fmla="*/ 80 w 2223"/>
                  <a:gd name="T19" fmla="*/ 1676 h 2307"/>
                  <a:gd name="T20" fmla="*/ 252 w 2223"/>
                  <a:gd name="T21" fmla="*/ 1745 h 2307"/>
                  <a:gd name="T22" fmla="*/ 301 w 2223"/>
                  <a:gd name="T23" fmla="*/ 1755 h 2307"/>
                  <a:gd name="T24" fmla="*/ 588 w 2223"/>
                  <a:gd name="T25" fmla="*/ 2049 h 2307"/>
                  <a:gd name="T26" fmla="*/ 629 w 2223"/>
                  <a:gd name="T27" fmla="*/ 2261 h 2307"/>
                  <a:gd name="T28" fmla="*/ 830 w 2223"/>
                  <a:gd name="T29" fmla="*/ 2234 h 2307"/>
                  <a:gd name="T30" fmla="*/ 892 w 2223"/>
                  <a:gd name="T31" fmla="*/ 2173 h 2307"/>
                  <a:gd name="T32" fmla="*/ 1311 w 2223"/>
                  <a:gd name="T33" fmla="*/ 2193 h 2307"/>
                  <a:gd name="T34" fmla="*/ 1512 w 2223"/>
                  <a:gd name="T35" fmla="*/ 2171 h 2307"/>
                  <a:gd name="T36" fmla="*/ 1681 w 2223"/>
                  <a:gd name="T37" fmla="*/ 2307 h 2307"/>
                  <a:gd name="T38" fmla="*/ 1792 w 2223"/>
                  <a:gd name="T39" fmla="*/ 2166 h 2307"/>
                  <a:gd name="T40" fmla="*/ 1812 w 2223"/>
                  <a:gd name="T41" fmla="*/ 2043 h 2307"/>
                  <a:gd name="T42" fmla="*/ 2219 w 2223"/>
                  <a:gd name="T43" fmla="*/ 1371 h 2307"/>
                  <a:gd name="T44" fmla="*/ 2222 w 2223"/>
                  <a:gd name="T45" fmla="*/ 1329 h 2307"/>
                  <a:gd name="T46" fmla="*/ 1732 w 2223"/>
                  <a:gd name="T47" fmla="*/ 1978 h 2307"/>
                  <a:gd name="T48" fmla="*/ 1695 w 2223"/>
                  <a:gd name="T49" fmla="*/ 2157 h 2307"/>
                  <a:gd name="T50" fmla="*/ 1682 w 2223"/>
                  <a:gd name="T51" fmla="*/ 2217 h 2307"/>
                  <a:gd name="T52" fmla="*/ 1639 w 2223"/>
                  <a:gd name="T53" fmla="*/ 2173 h 2307"/>
                  <a:gd name="T54" fmla="*/ 1519 w 2223"/>
                  <a:gd name="T55" fmla="*/ 2068 h 2307"/>
                  <a:gd name="T56" fmla="*/ 1081 w 2223"/>
                  <a:gd name="T57" fmla="*/ 2095 h 2307"/>
                  <a:gd name="T58" fmla="*/ 842 w 2223"/>
                  <a:gd name="T59" fmla="*/ 2060 h 2307"/>
                  <a:gd name="T60" fmla="*/ 734 w 2223"/>
                  <a:gd name="T61" fmla="*/ 2193 h 2307"/>
                  <a:gd name="T62" fmla="*/ 701 w 2223"/>
                  <a:gd name="T63" fmla="*/ 2184 h 2307"/>
                  <a:gd name="T64" fmla="*/ 681 w 2223"/>
                  <a:gd name="T65" fmla="*/ 1991 h 2307"/>
                  <a:gd name="T66" fmla="*/ 367 w 2223"/>
                  <a:gd name="T67" fmla="*/ 1672 h 2307"/>
                  <a:gd name="T68" fmla="*/ 251 w 2223"/>
                  <a:gd name="T69" fmla="*/ 1647 h 2307"/>
                  <a:gd name="T70" fmla="*/ 107 w 2223"/>
                  <a:gd name="T71" fmla="*/ 1508 h 2307"/>
                  <a:gd name="T72" fmla="*/ 240 w 2223"/>
                  <a:gd name="T73" fmla="*/ 921 h 2307"/>
                  <a:gd name="T74" fmla="*/ 364 w 2223"/>
                  <a:gd name="T75" fmla="*/ 894 h 2307"/>
                  <a:gd name="T76" fmla="*/ 599 w 2223"/>
                  <a:gd name="T77" fmla="*/ 623 h 2307"/>
                  <a:gd name="T78" fmla="*/ 561 w 2223"/>
                  <a:gd name="T79" fmla="*/ 550 h 2307"/>
                  <a:gd name="T80" fmla="*/ 685 w 2223"/>
                  <a:gd name="T81" fmla="*/ 98 h 2307"/>
                  <a:gd name="T82" fmla="*/ 1052 w 2223"/>
                  <a:gd name="T83" fmla="*/ 351 h 2307"/>
                  <a:gd name="T84" fmla="*/ 1079 w 2223"/>
                  <a:gd name="T85" fmla="*/ 467 h 2307"/>
                  <a:gd name="T86" fmla="*/ 2125 w 2223"/>
                  <a:gd name="T87" fmla="*/ 1281 h 2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223" h="2307">
                    <a:moveTo>
                      <a:pt x="2222" y="1329"/>
                    </a:moveTo>
                    <a:cubicBezTo>
                      <a:pt x="2223" y="1313"/>
                      <a:pt x="2223" y="1313"/>
                      <a:pt x="2223" y="1313"/>
                    </a:cubicBezTo>
                    <a:cubicBezTo>
                      <a:pt x="2223" y="1302"/>
                      <a:pt x="2223" y="1291"/>
                      <a:pt x="2223" y="1281"/>
                    </a:cubicBezTo>
                    <a:cubicBezTo>
                      <a:pt x="2223" y="1037"/>
                      <a:pt x="2128" y="808"/>
                      <a:pt x="1956" y="636"/>
                    </a:cubicBezTo>
                    <a:cubicBezTo>
                      <a:pt x="1784" y="463"/>
                      <a:pt x="1555" y="369"/>
                      <a:pt x="1311" y="369"/>
                    </a:cubicBezTo>
                    <a:cubicBezTo>
                      <a:pt x="1161" y="369"/>
                      <a:pt x="1161" y="369"/>
                      <a:pt x="1161" y="369"/>
                    </a:cubicBezTo>
                    <a:cubicBezTo>
                      <a:pt x="1157" y="354"/>
                      <a:pt x="1157" y="354"/>
                      <a:pt x="1157" y="354"/>
                    </a:cubicBezTo>
                    <a:cubicBezTo>
                      <a:pt x="1153" y="341"/>
                      <a:pt x="1148" y="327"/>
                      <a:pt x="1143" y="314"/>
                    </a:cubicBezTo>
                    <a:cubicBezTo>
                      <a:pt x="1078" y="155"/>
                      <a:pt x="921" y="41"/>
                      <a:pt x="713" y="2"/>
                    </a:cubicBezTo>
                    <a:cubicBezTo>
                      <a:pt x="704" y="0"/>
                      <a:pt x="695" y="0"/>
                      <a:pt x="685" y="0"/>
                    </a:cubicBezTo>
                    <a:cubicBezTo>
                      <a:pt x="636" y="0"/>
                      <a:pt x="590" y="24"/>
                      <a:pt x="561" y="64"/>
                    </a:cubicBezTo>
                    <a:cubicBezTo>
                      <a:pt x="439" y="237"/>
                      <a:pt x="406" y="427"/>
                      <a:pt x="470" y="586"/>
                    </a:cubicBezTo>
                    <a:cubicBezTo>
                      <a:pt x="475" y="599"/>
                      <a:pt x="475" y="599"/>
                      <a:pt x="475" y="599"/>
                    </a:cubicBezTo>
                    <a:cubicBezTo>
                      <a:pt x="465" y="608"/>
                      <a:pt x="465" y="608"/>
                      <a:pt x="465" y="608"/>
                    </a:cubicBezTo>
                    <a:cubicBezTo>
                      <a:pt x="399" y="668"/>
                      <a:pt x="343" y="737"/>
                      <a:pt x="298" y="813"/>
                    </a:cubicBezTo>
                    <a:cubicBezTo>
                      <a:pt x="292" y="822"/>
                      <a:pt x="292" y="822"/>
                      <a:pt x="292" y="822"/>
                    </a:cubicBezTo>
                    <a:cubicBezTo>
                      <a:pt x="239" y="823"/>
                      <a:pt x="239" y="823"/>
                      <a:pt x="239" y="823"/>
                    </a:cubicBezTo>
                    <a:cubicBezTo>
                      <a:pt x="106" y="825"/>
                      <a:pt x="0" y="934"/>
                      <a:pt x="2" y="1067"/>
                    </a:cubicBezTo>
                    <a:cubicBezTo>
                      <a:pt x="9" y="1509"/>
                      <a:pt x="9" y="1509"/>
                      <a:pt x="9" y="1509"/>
                    </a:cubicBezTo>
                    <a:cubicBezTo>
                      <a:pt x="10" y="1573"/>
                      <a:pt x="35" y="1632"/>
                      <a:pt x="80" y="1676"/>
                    </a:cubicBezTo>
                    <a:cubicBezTo>
                      <a:pt x="126" y="1721"/>
                      <a:pt x="185" y="1745"/>
                      <a:pt x="249" y="1745"/>
                    </a:cubicBezTo>
                    <a:cubicBezTo>
                      <a:pt x="250" y="1745"/>
                      <a:pt x="251" y="1745"/>
                      <a:pt x="252" y="1745"/>
                    </a:cubicBezTo>
                    <a:cubicBezTo>
                      <a:pt x="295" y="1745"/>
                      <a:pt x="295" y="1745"/>
                      <a:pt x="295" y="1745"/>
                    </a:cubicBezTo>
                    <a:cubicBezTo>
                      <a:pt x="301" y="1755"/>
                      <a:pt x="301" y="1755"/>
                      <a:pt x="301" y="1755"/>
                    </a:cubicBezTo>
                    <a:cubicBezTo>
                      <a:pt x="371" y="1869"/>
                      <a:pt x="468" y="1969"/>
                      <a:pt x="580" y="2043"/>
                    </a:cubicBezTo>
                    <a:cubicBezTo>
                      <a:pt x="588" y="2049"/>
                      <a:pt x="588" y="2049"/>
                      <a:pt x="588" y="2049"/>
                    </a:cubicBezTo>
                    <a:cubicBezTo>
                      <a:pt x="599" y="2166"/>
                      <a:pt x="599" y="2166"/>
                      <a:pt x="599" y="2166"/>
                    </a:cubicBezTo>
                    <a:cubicBezTo>
                      <a:pt x="603" y="2205"/>
                      <a:pt x="613" y="2237"/>
                      <a:pt x="629" y="2261"/>
                    </a:cubicBezTo>
                    <a:cubicBezTo>
                      <a:pt x="649" y="2290"/>
                      <a:pt x="678" y="2307"/>
                      <a:pt x="711" y="2307"/>
                    </a:cubicBezTo>
                    <a:cubicBezTo>
                      <a:pt x="739" y="2307"/>
                      <a:pt x="782" y="2294"/>
                      <a:pt x="830" y="2234"/>
                    </a:cubicBezTo>
                    <a:cubicBezTo>
                      <a:pt x="880" y="2171"/>
                      <a:pt x="880" y="2171"/>
                      <a:pt x="880" y="2171"/>
                    </a:cubicBezTo>
                    <a:cubicBezTo>
                      <a:pt x="892" y="2173"/>
                      <a:pt x="892" y="2173"/>
                      <a:pt x="892" y="2173"/>
                    </a:cubicBezTo>
                    <a:cubicBezTo>
                      <a:pt x="954" y="2186"/>
                      <a:pt x="1017" y="2193"/>
                      <a:pt x="1081" y="2193"/>
                    </a:cubicBezTo>
                    <a:cubicBezTo>
                      <a:pt x="1311" y="2193"/>
                      <a:pt x="1311" y="2193"/>
                      <a:pt x="1311" y="2193"/>
                    </a:cubicBezTo>
                    <a:cubicBezTo>
                      <a:pt x="1374" y="2193"/>
                      <a:pt x="1438" y="2186"/>
                      <a:pt x="1500" y="2173"/>
                    </a:cubicBezTo>
                    <a:cubicBezTo>
                      <a:pt x="1512" y="2171"/>
                      <a:pt x="1512" y="2171"/>
                      <a:pt x="1512" y="2171"/>
                    </a:cubicBezTo>
                    <a:cubicBezTo>
                      <a:pt x="1562" y="2234"/>
                      <a:pt x="1562" y="2234"/>
                      <a:pt x="1562" y="2234"/>
                    </a:cubicBezTo>
                    <a:cubicBezTo>
                      <a:pt x="1610" y="2294"/>
                      <a:pt x="1653" y="2307"/>
                      <a:pt x="1681" y="2307"/>
                    </a:cubicBezTo>
                    <a:cubicBezTo>
                      <a:pt x="1713" y="2307"/>
                      <a:pt x="1743" y="2290"/>
                      <a:pt x="1763" y="2261"/>
                    </a:cubicBezTo>
                    <a:cubicBezTo>
                      <a:pt x="1779" y="2237"/>
                      <a:pt x="1789" y="2205"/>
                      <a:pt x="1792" y="2166"/>
                    </a:cubicBezTo>
                    <a:cubicBezTo>
                      <a:pt x="1804" y="2049"/>
                      <a:pt x="1804" y="2049"/>
                      <a:pt x="1804" y="2049"/>
                    </a:cubicBezTo>
                    <a:cubicBezTo>
                      <a:pt x="1812" y="2043"/>
                      <a:pt x="1812" y="2043"/>
                      <a:pt x="1812" y="2043"/>
                    </a:cubicBezTo>
                    <a:cubicBezTo>
                      <a:pt x="1931" y="1965"/>
                      <a:pt x="2031" y="1859"/>
                      <a:pt x="2102" y="1735"/>
                    </a:cubicBezTo>
                    <a:cubicBezTo>
                      <a:pt x="2166" y="1625"/>
                      <a:pt x="2206" y="1499"/>
                      <a:pt x="2219" y="1371"/>
                    </a:cubicBezTo>
                    <a:cubicBezTo>
                      <a:pt x="2221" y="1348"/>
                      <a:pt x="2221" y="1348"/>
                      <a:pt x="2221" y="1348"/>
                    </a:cubicBezTo>
                    <a:lnTo>
                      <a:pt x="2222" y="1329"/>
                    </a:lnTo>
                    <a:close/>
                    <a:moveTo>
                      <a:pt x="2017" y="1687"/>
                    </a:moveTo>
                    <a:cubicBezTo>
                      <a:pt x="1948" y="1806"/>
                      <a:pt x="1850" y="1907"/>
                      <a:pt x="1732" y="1978"/>
                    </a:cubicBezTo>
                    <a:cubicBezTo>
                      <a:pt x="1711" y="1991"/>
                      <a:pt x="1711" y="1991"/>
                      <a:pt x="1711" y="1991"/>
                    </a:cubicBezTo>
                    <a:cubicBezTo>
                      <a:pt x="1695" y="2157"/>
                      <a:pt x="1695" y="2157"/>
                      <a:pt x="1695" y="2157"/>
                    </a:cubicBezTo>
                    <a:cubicBezTo>
                      <a:pt x="1694" y="2167"/>
                      <a:pt x="1692" y="2176"/>
                      <a:pt x="1690" y="2184"/>
                    </a:cubicBezTo>
                    <a:cubicBezTo>
                      <a:pt x="1682" y="2217"/>
                      <a:pt x="1682" y="2217"/>
                      <a:pt x="1682" y="2217"/>
                    </a:cubicBezTo>
                    <a:cubicBezTo>
                      <a:pt x="1657" y="2193"/>
                      <a:pt x="1657" y="2193"/>
                      <a:pt x="1657" y="2193"/>
                    </a:cubicBezTo>
                    <a:cubicBezTo>
                      <a:pt x="1651" y="2188"/>
                      <a:pt x="1645" y="2181"/>
                      <a:pt x="1639" y="2173"/>
                    </a:cubicBezTo>
                    <a:cubicBezTo>
                      <a:pt x="1550" y="2060"/>
                      <a:pt x="1550" y="2060"/>
                      <a:pt x="1550" y="2060"/>
                    </a:cubicBezTo>
                    <a:cubicBezTo>
                      <a:pt x="1519" y="2068"/>
                      <a:pt x="1519" y="2068"/>
                      <a:pt x="1519" y="2068"/>
                    </a:cubicBezTo>
                    <a:cubicBezTo>
                      <a:pt x="1451" y="2086"/>
                      <a:pt x="1381" y="2095"/>
                      <a:pt x="1311" y="2095"/>
                    </a:cubicBezTo>
                    <a:cubicBezTo>
                      <a:pt x="1081" y="2095"/>
                      <a:pt x="1081" y="2095"/>
                      <a:pt x="1081" y="2095"/>
                    </a:cubicBezTo>
                    <a:cubicBezTo>
                      <a:pt x="1011" y="2095"/>
                      <a:pt x="941" y="2086"/>
                      <a:pt x="873" y="2068"/>
                    </a:cubicBezTo>
                    <a:cubicBezTo>
                      <a:pt x="842" y="2060"/>
                      <a:pt x="842" y="2060"/>
                      <a:pt x="842" y="2060"/>
                    </a:cubicBezTo>
                    <a:cubicBezTo>
                      <a:pt x="753" y="2173"/>
                      <a:pt x="753" y="2173"/>
                      <a:pt x="753" y="2173"/>
                    </a:cubicBezTo>
                    <a:cubicBezTo>
                      <a:pt x="747" y="2181"/>
                      <a:pt x="740" y="2188"/>
                      <a:pt x="734" y="2193"/>
                    </a:cubicBezTo>
                    <a:cubicBezTo>
                      <a:pt x="710" y="2217"/>
                      <a:pt x="710" y="2217"/>
                      <a:pt x="710" y="2217"/>
                    </a:cubicBezTo>
                    <a:cubicBezTo>
                      <a:pt x="701" y="2184"/>
                      <a:pt x="701" y="2184"/>
                      <a:pt x="701" y="2184"/>
                    </a:cubicBezTo>
                    <a:cubicBezTo>
                      <a:pt x="699" y="2176"/>
                      <a:pt x="698" y="2167"/>
                      <a:pt x="697" y="2157"/>
                    </a:cubicBezTo>
                    <a:cubicBezTo>
                      <a:pt x="681" y="1991"/>
                      <a:pt x="681" y="1991"/>
                      <a:pt x="681" y="1991"/>
                    </a:cubicBezTo>
                    <a:cubicBezTo>
                      <a:pt x="660" y="1978"/>
                      <a:pt x="660" y="1978"/>
                      <a:pt x="660" y="1978"/>
                    </a:cubicBezTo>
                    <a:cubicBezTo>
                      <a:pt x="537" y="1903"/>
                      <a:pt x="436" y="1798"/>
                      <a:pt x="367" y="1672"/>
                    </a:cubicBezTo>
                    <a:cubicBezTo>
                      <a:pt x="352" y="1646"/>
                      <a:pt x="352" y="1646"/>
                      <a:pt x="352" y="1646"/>
                    </a:cubicBezTo>
                    <a:cubicBezTo>
                      <a:pt x="251" y="1647"/>
                      <a:pt x="251" y="1647"/>
                      <a:pt x="251" y="1647"/>
                    </a:cubicBezTo>
                    <a:cubicBezTo>
                      <a:pt x="249" y="1647"/>
                      <a:pt x="249" y="1647"/>
                      <a:pt x="249" y="1647"/>
                    </a:cubicBezTo>
                    <a:cubicBezTo>
                      <a:pt x="172" y="1647"/>
                      <a:pt x="108" y="1585"/>
                      <a:pt x="107" y="1508"/>
                    </a:cubicBezTo>
                    <a:cubicBezTo>
                      <a:pt x="100" y="1065"/>
                      <a:pt x="100" y="1065"/>
                      <a:pt x="100" y="1065"/>
                    </a:cubicBezTo>
                    <a:cubicBezTo>
                      <a:pt x="99" y="987"/>
                      <a:pt x="162" y="922"/>
                      <a:pt x="240" y="921"/>
                    </a:cubicBezTo>
                    <a:cubicBezTo>
                      <a:pt x="350" y="920"/>
                      <a:pt x="350" y="920"/>
                      <a:pt x="350" y="920"/>
                    </a:cubicBezTo>
                    <a:cubicBezTo>
                      <a:pt x="364" y="894"/>
                      <a:pt x="364" y="894"/>
                      <a:pt x="364" y="894"/>
                    </a:cubicBezTo>
                    <a:cubicBezTo>
                      <a:pt x="415" y="800"/>
                      <a:pt x="484" y="717"/>
                      <a:pt x="567" y="649"/>
                    </a:cubicBezTo>
                    <a:cubicBezTo>
                      <a:pt x="599" y="623"/>
                      <a:pt x="599" y="623"/>
                      <a:pt x="599" y="623"/>
                    </a:cubicBezTo>
                    <a:cubicBezTo>
                      <a:pt x="579" y="587"/>
                      <a:pt x="579" y="587"/>
                      <a:pt x="579" y="587"/>
                    </a:cubicBezTo>
                    <a:cubicBezTo>
                      <a:pt x="572" y="574"/>
                      <a:pt x="566" y="561"/>
                      <a:pt x="561" y="550"/>
                    </a:cubicBezTo>
                    <a:cubicBezTo>
                      <a:pt x="508" y="420"/>
                      <a:pt x="537" y="268"/>
                      <a:pt x="641" y="120"/>
                    </a:cubicBezTo>
                    <a:cubicBezTo>
                      <a:pt x="651" y="106"/>
                      <a:pt x="668" y="98"/>
                      <a:pt x="685" y="98"/>
                    </a:cubicBezTo>
                    <a:cubicBezTo>
                      <a:pt x="689" y="98"/>
                      <a:pt x="692" y="98"/>
                      <a:pt x="695" y="99"/>
                    </a:cubicBezTo>
                    <a:cubicBezTo>
                      <a:pt x="873" y="132"/>
                      <a:pt x="999" y="221"/>
                      <a:pt x="1052" y="351"/>
                    </a:cubicBezTo>
                    <a:cubicBezTo>
                      <a:pt x="1062" y="375"/>
                      <a:pt x="1069" y="400"/>
                      <a:pt x="1073" y="425"/>
                    </a:cubicBezTo>
                    <a:cubicBezTo>
                      <a:pt x="1079" y="467"/>
                      <a:pt x="1079" y="467"/>
                      <a:pt x="1079" y="467"/>
                    </a:cubicBezTo>
                    <a:cubicBezTo>
                      <a:pt x="1311" y="467"/>
                      <a:pt x="1311" y="467"/>
                      <a:pt x="1311" y="467"/>
                    </a:cubicBezTo>
                    <a:cubicBezTo>
                      <a:pt x="1760" y="467"/>
                      <a:pt x="2125" y="832"/>
                      <a:pt x="2125" y="1281"/>
                    </a:cubicBezTo>
                    <a:cubicBezTo>
                      <a:pt x="2125" y="1423"/>
                      <a:pt x="2088" y="1564"/>
                      <a:pt x="2017" y="16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Montserrat SemiBold" panose="00000700000000000000" pitchFamily="2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D0620933-F6DE-459B-87C0-2B5956801BAC}"/>
                </a:ext>
              </a:extLst>
            </p:cNvPr>
            <p:cNvGrpSpPr/>
            <p:nvPr/>
          </p:nvGrpSpPr>
          <p:grpSpPr>
            <a:xfrm>
              <a:off x="3698397" y="1847520"/>
              <a:ext cx="1911022" cy="1984961"/>
              <a:chOff x="2555875" y="4645025"/>
              <a:chExt cx="1066800" cy="1108075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81" name="任意多边形: 形状 80">
                <a:extLst>
                  <a:ext uri="{FF2B5EF4-FFF2-40B4-BE49-F238E27FC236}">
                    <a16:creationId xmlns:a16="http://schemas.microsoft.com/office/drawing/2014/main" id="{3DDBFB4E-B815-4551-AA91-B22A6DE783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8475" y="4918075"/>
                <a:ext cx="322263" cy="73025"/>
              </a:xfrm>
              <a:custGeom>
                <a:avLst/>
                <a:gdLst>
                  <a:gd name="T0" fmla="*/ 621 w 670"/>
                  <a:gd name="T1" fmla="*/ 151 h 152"/>
                  <a:gd name="T2" fmla="*/ 610 w 670"/>
                  <a:gd name="T3" fmla="*/ 149 h 152"/>
                  <a:gd name="T4" fmla="*/ 329 w 670"/>
                  <a:gd name="T5" fmla="*/ 96 h 152"/>
                  <a:gd name="T6" fmla="*/ 55 w 670"/>
                  <a:gd name="T7" fmla="*/ 113 h 152"/>
                  <a:gd name="T8" fmla="*/ 44 w 670"/>
                  <a:gd name="T9" fmla="*/ 114 h 152"/>
                  <a:gd name="T10" fmla="*/ 2 w 670"/>
                  <a:gd name="T11" fmla="*/ 78 h 152"/>
                  <a:gd name="T12" fmla="*/ 9 w 670"/>
                  <a:gd name="T13" fmla="*/ 44 h 152"/>
                  <a:gd name="T14" fmla="*/ 38 w 670"/>
                  <a:gd name="T15" fmla="*/ 25 h 152"/>
                  <a:gd name="T16" fmla="*/ 334 w 670"/>
                  <a:gd name="T17" fmla="*/ 6 h 152"/>
                  <a:gd name="T18" fmla="*/ 638 w 670"/>
                  <a:gd name="T19" fmla="*/ 63 h 152"/>
                  <a:gd name="T20" fmla="*/ 664 w 670"/>
                  <a:gd name="T21" fmla="*/ 86 h 152"/>
                  <a:gd name="T22" fmla="*/ 666 w 670"/>
                  <a:gd name="T23" fmla="*/ 120 h 152"/>
                  <a:gd name="T24" fmla="*/ 621 w 670"/>
                  <a:gd name="T25" fmla="*/ 151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70" h="152">
                    <a:moveTo>
                      <a:pt x="621" y="151"/>
                    </a:moveTo>
                    <a:cubicBezTo>
                      <a:pt x="617" y="151"/>
                      <a:pt x="613" y="150"/>
                      <a:pt x="610" y="149"/>
                    </a:cubicBezTo>
                    <a:cubicBezTo>
                      <a:pt x="522" y="119"/>
                      <a:pt x="427" y="102"/>
                      <a:pt x="329" y="96"/>
                    </a:cubicBezTo>
                    <a:cubicBezTo>
                      <a:pt x="234" y="90"/>
                      <a:pt x="142" y="96"/>
                      <a:pt x="55" y="113"/>
                    </a:cubicBezTo>
                    <a:cubicBezTo>
                      <a:pt x="51" y="114"/>
                      <a:pt x="48" y="114"/>
                      <a:pt x="44" y="114"/>
                    </a:cubicBezTo>
                    <a:cubicBezTo>
                      <a:pt x="23" y="113"/>
                      <a:pt x="6" y="98"/>
                      <a:pt x="2" y="78"/>
                    </a:cubicBezTo>
                    <a:cubicBezTo>
                      <a:pt x="0" y="66"/>
                      <a:pt x="2" y="54"/>
                      <a:pt x="9" y="44"/>
                    </a:cubicBezTo>
                    <a:cubicBezTo>
                      <a:pt x="16" y="34"/>
                      <a:pt x="26" y="27"/>
                      <a:pt x="38" y="25"/>
                    </a:cubicBezTo>
                    <a:cubicBezTo>
                      <a:pt x="133" y="6"/>
                      <a:pt x="232" y="0"/>
                      <a:pt x="334" y="6"/>
                    </a:cubicBezTo>
                    <a:cubicBezTo>
                      <a:pt x="440" y="12"/>
                      <a:pt x="542" y="31"/>
                      <a:pt x="638" y="63"/>
                    </a:cubicBezTo>
                    <a:cubicBezTo>
                      <a:pt x="650" y="67"/>
                      <a:pt x="659" y="75"/>
                      <a:pt x="664" y="86"/>
                    </a:cubicBezTo>
                    <a:cubicBezTo>
                      <a:pt x="669" y="97"/>
                      <a:pt x="670" y="109"/>
                      <a:pt x="666" y="120"/>
                    </a:cubicBezTo>
                    <a:cubicBezTo>
                      <a:pt x="660" y="140"/>
                      <a:pt x="641" y="152"/>
                      <a:pt x="621" y="1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Montserrat SemiBold" panose="00000700000000000000" pitchFamily="2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82" name="椭圆 81">
                <a:extLst>
                  <a:ext uri="{FF2B5EF4-FFF2-40B4-BE49-F238E27FC236}">
                    <a16:creationId xmlns:a16="http://schemas.microsoft.com/office/drawing/2014/main" id="{A3ECE434-F1F2-4442-8BB0-3BBF9765D1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888" y="5087938"/>
                <a:ext cx="100013" cy="130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Montserrat SemiBold" panose="00000700000000000000" pitchFamily="2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83" name="任意多边形: 形状 82">
                <a:extLst>
                  <a:ext uri="{FF2B5EF4-FFF2-40B4-BE49-F238E27FC236}">
                    <a16:creationId xmlns:a16="http://schemas.microsoft.com/office/drawing/2014/main" id="{4A2501ED-81EB-4F5B-BE77-768C5B536C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5875" y="4645025"/>
                <a:ext cx="1066800" cy="1108075"/>
              </a:xfrm>
              <a:custGeom>
                <a:avLst/>
                <a:gdLst>
                  <a:gd name="T0" fmla="*/ 2223 w 2223"/>
                  <a:gd name="T1" fmla="*/ 1313 h 2307"/>
                  <a:gd name="T2" fmla="*/ 1956 w 2223"/>
                  <a:gd name="T3" fmla="*/ 636 h 2307"/>
                  <a:gd name="T4" fmla="*/ 1161 w 2223"/>
                  <a:gd name="T5" fmla="*/ 369 h 2307"/>
                  <a:gd name="T6" fmla="*/ 1143 w 2223"/>
                  <a:gd name="T7" fmla="*/ 314 h 2307"/>
                  <a:gd name="T8" fmla="*/ 685 w 2223"/>
                  <a:gd name="T9" fmla="*/ 0 h 2307"/>
                  <a:gd name="T10" fmla="*/ 470 w 2223"/>
                  <a:gd name="T11" fmla="*/ 586 h 2307"/>
                  <a:gd name="T12" fmla="*/ 465 w 2223"/>
                  <a:gd name="T13" fmla="*/ 608 h 2307"/>
                  <a:gd name="T14" fmla="*/ 292 w 2223"/>
                  <a:gd name="T15" fmla="*/ 822 h 2307"/>
                  <a:gd name="T16" fmla="*/ 2 w 2223"/>
                  <a:gd name="T17" fmla="*/ 1067 h 2307"/>
                  <a:gd name="T18" fmla="*/ 80 w 2223"/>
                  <a:gd name="T19" fmla="*/ 1676 h 2307"/>
                  <a:gd name="T20" fmla="*/ 252 w 2223"/>
                  <a:gd name="T21" fmla="*/ 1745 h 2307"/>
                  <a:gd name="T22" fmla="*/ 301 w 2223"/>
                  <a:gd name="T23" fmla="*/ 1755 h 2307"/>
                  <a:gd name="T24" fmla="*/ 588 w 2223"/>
                  <a:gd name="T25" fmla="*/ 2049 h 2307"/>
                  <a:gd name="T26" fmla="*/ 629 w 2223"/>
                  <a:gd name="T27" fmla="*/ 2261 h 2307"/>
                  <a:gd name="T28" fmla="*/ 830 w 2223"/>
                  <a:gd name="T29" fmla="*/ 2234 h 2307"/>
                  <a:gd name="T30" fmla="*/ 892 w 2223"/>
                  <a:gd name="T31" fmla="*/ 2173 h 2307"/>
                  <a:gd name="T32" fmla="*/ 1311 w 2223"/>
                  <a:gd name="T33" fmla="*/ 2193 h 2307"/>
                  <a:gd name="T34" fmla="*/ 1512 w 2223"/>
                  <a:gd name="T35" fmla="*/ 2171 h 2307"/>
                  <a:gd name="T36" fmla="*/ 1681 w 2223"/>
                  <a:gd name="T37" fmla="*/ 2307 h 2307"/>
                  <a:gd name="T38" fmla="*/ 1792 w 2223"/>
                  <a:gd name="T39" fmla="*/ 2166 h 2307"/>
                  <a:gd name="T40" fmla="*/ 1812 w 2223"/>
                  <a:gd name="T41" fmla="*/ 2043 h 2307"/>
                  <a:gd name="T42" fmla="*/ 2219 w 2223"/>
                  <a:gd name="T43" fmla="*/ 1371 h 2307"/>
                  <a:gd name="T44" fmla="*/ 2222 w 2223"/>
                  <a:gd name="T45" fmla="*/ 1329 h 2307"/>
                  <a:gd name="T46" fmla="*/ 1732 w 2223"/>
                  <a:gd name="T47" fmla="*/ 1978 h 2307"/>
                  <a:gd name="T48" fmla="*/ 1695 w 2223"/>
                  <a:gd name="T49" fmla="*/ 2157 h 2307"/>
                  <a:gd name="T50" fmla="*/ 1682 w 2223"/>
                  <a:gd name="T51" fmla="*/ 2217 h 2307"/>
                  <a:gd name="T52" fmla="*/ 1639 w 2223"/>
                  <a:gd name="T53" fmla="*/ 2173 h 2307"/>
                  <a:gd name="T54" fmla="*/ 1519 w 2223"/>
                  <a:gd name="T55" fmla="*/ 2068 h 2307"/>
                  <a:gd name="T56" fmla="*/ 1081 w 2223"/>
                  <a:gd name="T57" fmla="*/ 2095 h 2307"/>
                  <a:gd name="T58" fmla="*/ 842 w 2223"/>
                  <a:gd name="T59" fmla="*/ 2060 h 2307"/>
                  <a:gd name="T60" fmla="*/ 734 w 2223"/>
                  <a:gd name="T61" fmla="*/ 2193 h 2307"/>
                  <a:gd name="T62" fmla="*/ 701 w 2223"/>
                  <a:gd name="T63" fmla="*/ 2184 h 2307"/>
                  <a:gd name="T64" fmla="*/ 681 w 2223"/>
                  <a:gd name="T65" fmla="*/ 1991 h 2307"/>
                  <a:gd name="T66" fmla="*/ 367 w 2223"/>
                  <a:gd name="T67" fmla="*/ 1672 h 2307"/>
                  <a:gd name="T68" fmla="*/ 251 w 2223"/>
                  <a:gd name="T69" fmla="*/ 1647 h 2307"/>
                  <a:gd name="T70" fmla="*/ 107 w 2223"/>
                  <a:gd name="T71" fmla="*/ 1508 h 2307"/>
                  <a:gd name="T72" fmla="*/ 240 w 2223"/>
                  <a:gd name="T73" fmla="*/ 921 h 2307"/>
                  <a:gd name="T74" fmla="*/ 364 w 2223"/>
                  <a:gd name="T75" fmla="*/ 894 h 2307"/>
                  <a:gd name="T76" fmla="*/ 599 w 2223"/>
                  <a:gd name="T77" fmla="*/ 623 h 2307"/>
                  <a:gd name="T78" fmla="*/ 561 w 2223"/>
                  <a:gd name="T79" fmla="*/ 550 h 2307"/>
                  <a:gd name="T80" fmla="*/ 685 w 2223"/>
                  <a:gd name="T81" fmla="*/ 98 h 2307"/>
                  <a:gd name="T82" fmla="*/ 1052 w 2223"/>
                  <a:gd name="T83" fmla="*/ 351 h 2307"/>
                  <a:gd name="T84" fmla="*/ 1079 w 2223"/>
                  <a:gd name="T85" fmla="*/ 467 h 2307"/>
                  <a:gd name="T86" fmla="*/ 2125 w 2223"/>
                  <a:gd name="T87" fmla="*/ 1281 h 2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223" h="2307">
                    <a:moveTo>
                      <a:pt x="2222" y="1329"/>
                    </a:moveTo>
                    <a:cubicBezTo>
                      <a:pt x="2223" y="1313"/>
                      <a:pt x="2223" y="1313"/>
                      <a:pt x="2223" y="1313"/>
                    </a:cubicBezTo>
                    <a:cubicBezTo>
                      <a:pt x="2223" y="1302"/>
                      <a:pt x="2223" y="1291"/>
                      <a:pt x="2223" y="1281"/>
                    </a:cubicBezTo>
                    <a:cubicBezTo>
                      <a:pt x="2223" y="1037"/>
                      <a:pt x="2128" y="808"/>
                      <a:pt x="1956" y="636"/>
                    </a:cubicBezTo>
                    <a:cubicBezTo>
                      <a:pt x="1784" y="463"/>
                      <a:pt x="1555" y="369"/>
                      <a:pt x="1311" y="369"/>
                    </a:cubicBezTo>
                    <a:cubicBezTo>
                      <a:pt x="1161" y="369"/>
                      <a:pt x="1161" y="369"/>
                      <a:pt x="1161" y="369"/>
                    </a:cubicBezTo>
                    <a:cubicBezTo>
                      <a:pt x="1157" y="354"/>
                      <a:pt x="1157" y="354"/>
                      <a:pt x="1157" y="354"/>
                    </a:cubicBezTo>
                    <a:cubicBezTo>
                      <a:pt x="1153" y="341"/>
                      <a:pt x="1148" y="327"/>
                      <a:pt x="1143" y="314"/>
                    </a:cubicBezTo>
                    <a:cubicBezTo>
                      <a:pt x="1078" y="155"/>
                      <a:pt x="921" y="41"/>
                      <a:pt x="713" y="2"/>
                    </a:cubicBezTo>
                    <a:cubicBezTo>
                      <a:pt x="704" y="0"/>
                      <a:pt x="695" y="0"/>
                      <a:pt x="685" y="0"/>
                    </a:cubicBezTo>
                    <a:cubicBezTo>
                      <a:pt x="636" y="0"/>
                      <a:pt x="590" y="24"/>
                      <a:pt x="561" y="64"/>
                    </a:cubicBezTo>
                    <a:cubicBezTo>
                      <a:pt x="439" y="237"/>
                      <a:pt x="406" y="427"/>
                      <a:pt x="470" y="586"/>
                    </a:cubicBezTo>
                    <a:cubicBezTo>
                      <a:pt x="475" y="599"/>
                      <a:pt x="475" y="599"/>
                      <a:pt x="475" y="599"/>
                    </a:cubicBezTo>
                    <a:cubicBezTo>
                      <a:pt x="465" y="608"/>
                      <a:pt x="465" y="608"/>
                      <a:pt x="465" y="608"/>
                    </a:cubicBezTo>
                    <a:cubicBezTo>
                      <a:pt x="399" y="668"/>
                      <a:pt x="343" y="737"/>
                      <a:pt x="298" y="813"/>
                    </a:cubicBezTo>
                    <a:cubicBezTo>
                      <a:pt x="292" y="822"/>
                      <a:pt x="292" y="822"/>
                      <a:pt x="292" y="822"/>
                    </a:cubicBezTo>
                    <a:cubicBezTo>
                      <a:pt x="239" y="823"/>
                      <a:pt x="239" y="823"/>
                      <a:pt x="239" y="823"/>
                    </a:cubicBezTo>
                    <a:cubicBezTo>
                      <a:pt x="106" y="825"/>
                      <a:pt x="0" y="934"/>
                      <a:pt x="2" y="1067"/>
                    </a:cubicBezTo>
                    <a:cubicBezTo>
                      <a:pt x="9" y="1509"/>
                      <a:pt x="9" y="1509"/>
                      <a:pt x="9" y="1509"/>
                    </a:cubicBezTo>
                    <a:cubicBezTo>
                      <a:pt x="10" y="1573"/>
                      <a:pt x="35" y="1632"/>
                      <a:pt x="80" y="1676"/>
                    </a:cubicBezTo>
                    <a:cubicBezTo>
                      <a:pt x="126" y="1721"/>
                      <a:pt x="185" y="1745"/>
                      <a:pt x="249" y="1745"/>
                    </a:cubicBezTo>
                    <a:cubicBezTo>
                      <a:pt x="250" y="1745"/>
                      <a:pt x="251" y="1745"/>
                      <a:pt x="252" y="1745"/>
                    </a:cubicBezTo>
                    <a:cubicBezTo>
                      <a:pt x="295" y="1745"/>
                      <a:pt x="295" y="1745"/>
                      <a:pt x="295" y="1745"/>
                    </a:cubicBezTo>
                    <a:cubicBezTo>
                      <a:pt x="301" y="1755"/>
                      <a:pt x="301" y="1755"/>
                      <a:pt x="301" y="1755"/>
                    </a:cubicBezTo>
                    <a:cubicBezTo>
                      <a:pt x="371" y="1869"/>
                      <a:pt x="468" y="1969"/>
                      <a:pt x="580" y="2043"/>
                    </a:cubicBezTo>
                    <a:cubicBezTo>
                      <a:pt x="588" y="2049"/>
                      <a:pt x="588" y="2049"/>
                      <a:pt x="588" y="2049"/>
                    </a:cubicBezTo>
                    <a:cubicBezTo>
                      <a:pt x="599" y="2166"/>
                      <a:pt x="599" y="2166"/>
                      <a:pt x="599" y="2166"/>
                    </a:cubicBezTo>
                    <a:cubicBezTo>
                      <a:pt x="603" y="2205"/>
                      <a:pt x="613" y="2237"/>
                      <a:pt x="629" y="2261"/>
                    </a:cubicBezTo>
                    <a:cubicBezTo>
                      <a:pt x="649" y="2290"/>
                      <a:pt x="678" y="2307"/>
                      <a:pt x="711" y="2307"/>
                    </a:cubicBezTo>
                    <a:cubicBezTo>
                      <a:pt x="739" y="2307"/>
                      <a:pt x="782" y="2294"/>
                      <a:pt x="830" y="2234"/>
                    </a:cubicBezTo>
                    <a:cubicBezTo>
                      <a:pt x="880" y="2171"/>
                      <a:pt x="880" y="2171"/>
                      <a:pt x="880" y="2171"/>
                    </a:cubicBezTo>
                    <a:cubicBezTo>
                      <a:pt x="892" y="2173"/>
                      <a:pt x="892" y="2173"/>
                      <a:pt x="892" y="2173"/>
                    </a:cubicBezTo>
                    <a:cubicBezTo>
                      <a:pt x="954" y="2186"/>
                      <a:pt x="1017" y="2193"/>
                      <a:pt x="1081" y="2193"/>
                    </a:cubicBezTo>
                    <a:cubicBezTo>
                      <a:pt x="1311" y="2193"/>
                      <a:pt x="1311" y="2193"/>
                      <a:pt x="1311" y="2193"/>
                    </a:cubicBezTo>
                    <a:cubicBezTo>
                      <a:pt x="1374" y="2193"/>
                      <a:pt x="1438" y="2186"/>
                      <a:pt x="1500" y="2173"/>
                    </a:cubicBezTo>
                    <a:cubicBezTo>
                      <a:pt x="1512" y="2171"/>
                      <a:pt x="1512" y="2171"/>
                      <a:pt x="1512" y="2171"/>
                    </a:cubicBezTo>
                    <a:cubicBezTo>
                      <a:pt x="1562" y="2234"/>
                      <a:pt x="1562" y="2234"/>
                      <a:pt x="1562" y="2234"/>
                    </a:cubicBezTo>
                    <a:cubicBezTo>
                      <a:pt x="1610" y="2294"/>
                      <a:pt x="1653" y="2307"/>
                      <a:pt x="1681" y="2307"/>
                    </a:cubicBezTo>
                    <a:cubicBezTo>
                      <a:pt x="1713" y="2307"/>
                      <a:pt x="1743" y="2290"/>
                      <a:pt x="1763" y="2261"/>
                    </a:cubicBezTo>
                    <a:cubicBezTo>
                      <a:pt x="1779" y="2237"/>
                      <a:pt x="1789" y="2205"/>
                      <a:pt x="1792" y="2166"/>
                    </a:cubicBezTo>
                    <a:cubicBezTo>
                      <a:pt x="1804" y="2049"/>
                      <a:pt x="1804" y="2049"/>
                      <a:pt x="1804" y="2049"/>
                    </a:cubicBezTo>
                    <a:cubicBezTo>
                      <a:pt x="1812" y="2043"/>
                      <a:pt x="1812" y="2043"/>
                      <a:pt x="1812" y="2043"/>
                    </a:cubicBezTo>
                    <a:cubicBezTo>
                      <a:pt x="1931" y="1965"/>
                      <a:pt x="2031" y="1859"/>
                      <a:pt x="2102" y="1735"/>
                    </a:cubicBezTo>
                    <a:cubicBezTo>
                      <a:pt x="2166" y="1625"/>
                      <a:pt x="2206" y="1499"/>
                      <a:pt x="2219" y="1371"/>
                    </a:cubicBezTo>
                    <a:cubicBezTo>
                      <a:pt x="2221" y="1348"/>
                      <a:pt x="2221" y="1348"/>
                      <a:pt x="2221" y="1348"/>
                    </a:cubicBezTo>
                    <a:lnTo>
                      <a:pt x="2222" y="1329"/>
                    </a:lnTo>
                    <a:close/>
                    <a:moveTo>
                      <a:pt x="2017" y="1687"/>
                    </a:moveTo>
                    <a:cubicBezTo>
                      <a:pt x="1948" y="1806"/>
                      <a:pt x="1850" y="1907"/>
                      <a:pt x="1732" y="1978"/>
                    </a:cubicBezTo>
                    <a:cubicBezTo>
                      <a:pt x="1711" y="1991"/>
                      <a:pt x="1711" y="1991"/>
                      <a:pt x="1711" y="1991"/>
                    </a:cubicBezTo>
                    <a:cubicBezTo>
                      <a:pt x="1695" y="2157"/>
                      <a:pt x="1695" y="2157"/>
                      <a:pt x="1695" y="2157"/>
                    </a:cubicBezTo>
                    <a:cubicBezTo>
                      <a:pt x="1694" y="2167"/>
                      <a:pt x="1692" y="2176"/>
                      <a:pt x="1690" y="2184"/>
                    </a:cubicBezTo>
                    <a:cubicBezTo>
                      <a:pt x="1682" y="2217"/>
                      <a:pt x="1682" y="2217"/>
                      <a:pt x="1682" y="2217"/>
                    </a:cubicBezTo>
                    <a:cubicBezTo>
                      <a:pt x="1657" y="2193"/>
                      <a:pt x="1657" y="2193"/>
                      <a:pt x="1657" y="2193"/>
                    </a:cubicBezTo>
                    <a:cubicBezTo>
                      <a:pt x="1651" y="2188"/>
                      <a:pt x="1645" y="2181"/>
                      <a:pt x="1639" y="2173"/>
                    </a:cubicBezTo>
                    <a:cubicBezTo>
                      <a:pt x="1550" y="2060"/>
                      <a:pt x="1550" y="2060"/>
                      <a:pt x="1550" y="2060"/>
                    </a:cubicBezTo>
                    <a:cubicBezTo>
                      <a:pt x="1519" y="2068"/>
                      <a:pt x="1519" y="2068"/>
                      <a:pt x="1519" y="2068"/>
                    </a:cubicBezTo>
                    <a:cubicBezTo>
                      <a:pt x="1451" y="2086"/>
                      <a:pt x="1381" y="2095"/>
                      <a:pt x="1311" y="2095"/>
                    </a:cubicBezTo>
                    <a:cubicBezTo>
                      <a:pt x="1081" y="2095"/>
                      <a:pt x="1081" y="2095"/>
                      <a:pt x="1081" y="2095"/>
                    </a:cubicBezTo>
                    <a:cubicBezTo>
                      <a:pt x="1011" y="2095"/>
                      <a:pt x="941" y="2086"/>
                      <a:pt x="873" y="2068"/>
                    </a:cubicBezTo>
                    <a:cubicBezTo>
                      <a:pt x="842" y="2060"/>
                      <a:pt x="842" y="2060"/>
                      <a:pt x="842" y="2060"/>
                    </a:cubicBezTo>
                    <a:cubicBezTo>
                      <a:pt x="753" y="2173"/>
                      <a:pt x="753" y="2173"/>
                      <a:pt x="753" y="2173"/>
                    </a:cubicBezTo>
                    <a:cubicBezTo>
                      <a:pt x="747" y="2181"/>
                      <a:pt x="740" y="2188"/>
                      <a:pt x="734" y="2193"/>
                    </a:cubicBezTo>
                    <a:cubicBezTo>
                      <a:pt x="710" y="2217"/>
                      <a:pt x="710" y="2217"/>
                      <a:pt x="710" y="2217"/>
                    </a:cubicBezTo>
                    <a:cubicBezTo>
                      <a:pt x="701" y="2184"/>
                      <a:pt x="701" y="2184"/>
                      <a:pt x="701" y="2184"/>
                    </a:cubicBezTo>
                    <a:cubicBezTo>
                      <a:pt x="699" y="2176"/>
                      <a:pt x="698" y="2167"/>
                      <a:pt x="697" y="2157"/>
                    </a:cubicBezTo>
                    <a:cubicBezTo>
                      <a:pt x="681" y="1991"/>
                      <a:pt x="681" y="1991"/>
                      <a:pt x="681" y="1991"/>
                    </a:cubicBezTo>
                    <a:cubicBezTo>
                      <a:pt x="660" y="1978"/>
                      <a:pt x="660" y="1978"/>
                      <a:pt x="660" y="1978"/>
                    </a:cubicBezTo>
                    <a:cubicBezTo>
                      <a:pt x="537" y="1903"/>
                      <a:pt x="436" y="1798"/>
                      <a:pt x="367" y="1672"/>
                    </a:cubicBezTo>
                    <a:cubicBezTo>
                      <a:pt x="352" y="1646"/>
                      <a:pt x="352" y="1646"/>
                      <a:pt x="352" y="1646"/>
                    </a:cubicBezTo>
                    <a:cubicBezTo>
                      <a:pt x="251" y="1647"/>
                      <a:pt x="251" y="1647"/>
                      <a:pt x="251" y="1647"/>
                    </a:cubicBezTo>
                    <a:cubicBezTo>
                      <a:pt x="249" y="1647"/>
                      <a:pt x="249" y="1647"/>
                      <a:pt x="249" y="1647"/>
                    </a:cubicBezTo>
                    <a:cubicBezTo>
                      <a:pt x="172" y="1647"/>
                      <a:pt x="108" y="1585"/>
                      <a:pt x="107" y="1508"/>
                    </a:cubicBezTo>
                    <a:cubicBezTo>
                      <a:pt x="100" y="1065"/>
                      <a:pt x="100" y="1065"/>
                      <a:pt x="100" y="1065"/>
                    </a:cubicBezTo>
                    <a:cubicBezTo>
                      <a:pt x="99" y="987"/>
                      <a:pt x="162" y="922"/>
                      <a:pt x="240" y="921"/>
                    </a:cubicBezTo>
                    <a:cubicBezTo>
                      <a:pt x="350" y="920"/>
                      <a:pt x="350" y="920"/>
                      <a:pt x="350" y="920"/>
                    </a:cubicBezTo>
                    <a:cubicBezTo>
                      <a:pt x="364" y="894"/>
                      <a:pt x="364" y="894"/>
                      <a:pt x="364" y="894"/>
                    </a:cubicBezTo>
                    <a:cubicBezTo>
                      <a:pt x="415" y="800"/>
                      <a:pt x="484" y="717"/>
                      <a:pt x="567" y="649"/>
                    </a:cubicBezTo>
                    <a:cubicBezTo>
                      <a:pt x="599" y="623"/>
                      <a:pt x="599" y="623"/>
                      <a:pt x="599" y="623"/>
                    </a:cubicBezTo>
                    <a:cubicBezTo>
                      <a:pt x="579" y="587"/>
                      <a:pt x="579" y="587"/>
                      <a:pt x="579" y="587"/>
                    </a:cubicBezTo>
                    <a:cubicBezTo>
                      <a:pt x="572" y="574"/>
                      <a:pt x="566" y="561"/>
                      <a:pt x="561" y="550"/>
                    </a:cubicBezTo>
                    <a:cubicBezTo>
                      <a:pt x="508" y="420"/>
                      <a:pt x="537" y="268"/>
                      <a:pt x="641" y="120"/>
                    </a:cubicBezTo>
                    <a:cubicBezTo>
                      <a:pt x="651" y="106"/>
                      <a:pt x="668" y="98"/>
                      <a:pt x="685" y="98"/>
                    </a:cubicBezTo>
                    <a:cubicBezTo>
                      <a:pt x="689" y="98"/>
                      <a:pt x="692" y="98"/>
                      <a:pt x="695" y="99"/>
                    </a:cubicBezTo>
                    <a:cubicBezTo>
                      <a:pt x="873" y="132"/>
                      <a:pt x="999" y="221"/>
                      <a:pt x="1052" y="351"/>
                    </a:cubicBezTo>
                    <a:cubicBezTo>
                      <a:pt x="1062" y="375"/>
                      <a:pt x="1069" y="400"/>
                      <a:pt x="1073" y="425"/>
                    </a:cubicBezTo>
                    <a:cubicBezTo>
                      <a:pt x="1079" y="467"/>
                      <a:pt x="1079" y="467"/>
                      <a:pt x="1079" y="467"/>
                    </a:cubicBezTo>
                    <a:cubicBezTo>
                      <a:pt x="1311" y="467"/>
                      <a:pt x="1311" y="467"/>
                      <a:pt x="1311" y="467"/>
                    </a:cubicBezTo>
                    <a:cubicBezTo>
                      <a:pt x="1760" y="467"/>
                      <a:pt x="2125" y="832"/>
                      <a:pt x="2125" y="1281"/>
                    </a:cubicBezTo>
                    <a:cubicBezTo>
                      <a:pt x="2125" y="1423"/>
                      <a:pt x="2088" y="1564"/>
                      <a:pt x="2017" y="16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Montserrat SemiBold" panose="00000700000000000000" pitchFamily="2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89B06C5E-FAD4-48D4-BFE7-650D0E761D7F}"/>
                </a:ext>
              </a:extLst>
            </p:cNvPr>
            <p:cNvGrpSpPr/>
            <p:nvPr/>
          </p:nvGrpSpPr>
          <p:grpSpPr>
            <a:xfrm>
              <a:off x="6515158" y="1847520"/>
              <a:ext cx="1911022" cy="1984961"/>
              <a:chOff x="2555875" y="4645025"/>
              <a:chExt cx="1066800" cy="1108075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78" name="任意多边形: 形状 77">
                <a:extLst>
                  <a:ext uri="{FF2B5EF4-FFF2-40B4-BE49-F238E27FC236}">
                    <a16:creationId xmlns:a16="http://schemas.microsoft.com/office/drawing/2014/main" id="{B9C92EBB-1BFC-4D13-A25B-9788847D6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8475" y="4918075"/>
                <a:ext cx="322263" cy="73025"/>
              </a:xfrm>
              <a:custGeom>
                <a:avLst/>
                <a:gdLst>
                  <a:gd name="T0" fmla="*/ 621 w 670"/>
                  <a:gd name="T1" fmla="*/ 151 h 152"/>
                  <a:gd name="T2" fmla="*/ 610 w 670"/>
                  <a:gd name="T3" fmla="*/ 149 h 152"/>
                  <a:gd name="T4" fmla="*/ 329 w 670"/>
                  <a:gd name="T5" fmla="*/ 96 h 152"/>
                  <a:gd name="T6" fmla="*/ 55 w 670"/>
                  <a:gd name="T7" fmla="*/ 113 h 152"/>
                  <a:gd name="T8" fmla="*/ 44 w 670"/>
                  <a:gd name="T9" fmla="*/ 114 h 152"/>
                  <a:gd name="T10" fmla="*/ 2 w 670"/>
                  <a:gd name="T11" fmla="*/ 78 h 152"/>
                  <a:gd name="T12" fmla="*/ 9 w 670"/>
                  <a:gd name="T13" fmla="*/ 44 h 152"/>
                  <a:gd name="T14" fmla="*/ 38 w 670"/>
                  <a:gd name="T15" fmla="*/ 25 h 152"/>
                  <a:gd name="T16" fmla="*/ 334 w 670"/>
                  <a:gd name="T17" fmla="*/ 6 h 152"/>
                  <a:gd name="T18" fmla="*/ 638 w 670"/>
                  <a:gd name="T19" fmla="*/ 63 h 152"/>
                  <a:gd name="T20" fmla="*/ 664 w 670"/>
                  <a:gd name="T21" fmla="*/ 86 h 152"/>
                  <a:gd name="T22" fmla="*/ 666 w 670"/>
                  <a:gd name="T23" fmla="*/ 120 h 152"/>
                  <a:gd name="T24" fmla="*/ 621 w 670"/>
                  <a:gd name="T25" fmla="*/ 151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70" h="152">
                    <a:moveTo>
                      <a:pt x="621" y="151"/>
                    </a:moveTo>
                    <a:cubicBezTo>
                      <a:pt x="617" y="151"/>
                      <a:pt x="613" y="150"/>
                      <a:pt x="610" y="149"/>
                    </a:cubicBezTo>
                    <a:cubicBezTo>
                      <a:pt x="522" y="119"/>
                      <a:pt x="427" y="102"/>
                      <a:pt x="329" y="96"/>
                    </a:cubicBezTo>
                    <a:cubicBezTo>
                      <a:pt x="234" y="90"/>
                      <a:pt x="142" y="96"/>
                      <a:pt x="55" y="113"/>
                    </a:cubicBezTo>
                    <a:cubicBezTo>
                      <a:pt x="51" y="114"/>
                      <a:pt x="48" y="114"/>
                      <a:pt x="44" y="114"/>
                    </a:cubicBezTo>
                    <a:cubicBezTo>
                      <a:pt x="23" y="113"/>
                      <a:pt x="6" y="98"/>
                      <a:pt x="2" y="78"/>
                    </a:cubicBezTo>
                    <a:cubicBezTo>
                      <a:pt x="0" y="66"/>
                      <a:pt x="2" y="54"/>
                      <a:pt x="9" y="44"/>
                    </a:cubicBezTo>
                    <a:cubicBezTo>
                      <a:pt x="16" y="34"/>
                      <a:pt x="26" y="27"/>
                      <a:pt x="38" y="25"/>
                    </a:cubicBezTo>
                    <a:cubicBezTo>
                      <a:pt x="133" y="6"/>
                      <a:pt x="232" y="0"/>
                      <a:pt x="334" y="6"/>
                    </a:cubicBezTo>
                    <a:cubicBezTo>
                      <a:pt x="440" y="12"/>
                      <a:pt x="542" y="31"/>
                      <a:pt x="638" y="63"/>
                    </a:cubicBezTo>
                    <a:cubicBezTo>
                      <a:pt x="650" y="67"/>
                      <a:pt x="659" y="75"/>
                      <a:pt x="664" y="86"/>
                    </a:cubicBezTo>
                    <a:cubicBezTo>
                      <a:pt x="669" y="97"/>
                      <a:pt x="670" y="109"/>
                      <a:pt x="666" y="120"/>
                    </a:cubicBezTo>
                    <a:cubicBezTo>
                      <a:pt x="660" y="140"/>
                      <a:pt x="641" y="152"/>
                      <a:pt x="621" y="1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Montserrat SemiBold" panose="00000700000000000000" pitchFamily="2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79" name="椭圆 78">
                <a:extLst>
                  <a:ext uri="{FF2B5EF4-FFF2-40B4-BE49-F238E27FC236}">
                    <a16:creationId xmlns:a16="http://schemas.microsoft.com/office/drawing/2014/main" id="{4B279624-BD2C-4135-A9BD-71061DB1FC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888" y="5087938"/>
                <a:ext cx="100013" cy="130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Montserrat SemiBold" panose="00000700000000000000" pitchFamily="2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80" name="任意多边形: 形状 79">
                <a:extLst>
                  <a:ext uri="{FF2B5EF4-FFF2-40B4-BE49-F238E27FC236}">
                    <a16:creationId xmlns:a16="http://schemas.microsoft.com/office/drawing/2014/main" id="{25D34394-ED40-4CEA-986E-4A08186262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5875" y="4645025"/>
                <a:ext cx="1066800" cy="1108075"/>
              </a:xfrm>
              <a:custGeom>
                <a:avLst/>
                <a:gdLst>
                  <a:gd name="T0" fmla="*/ 2223 w 2223"/>
                  <a:gd name="T1" fmla="*/ 1313 h 2307"/>
                  <a:gd name="T2" fmla="*/ 1956 w 2223"/>
                  <a:gd name="T3" fmla="*/ 636 h 2307"/>
                  <a:gd name="T4" fmla="*/ 1161 w 2223"/>
                  <a:gd name="T5" fmla="*/ 369 h 2307"/>
                  <a:gd name="T6" fmla="*/ 1143 w 2223"/>
                  <a:gd name="T7" fmla="*/ 314 h 2307"/>
                  <a:gd name="T8" fmla="*/ 685 w 2223"/>
                  <a:gd name="T9" fmla="*/ 0 h 2307"/>
                  <a:gd name="T10" fmla="*/ 470 w 2223"/>
                  <a:gd name="T11" fmla="*/ 586 h 2307"/>
                  <a:gd name="T12" fmla="*/ 465 w 2223"/>
                  <a:gd name="T13" fmla="*/ 608 h 2307"/>
                  <a:gd name="T14" fmla="*/ 292 w 2223"/>
                  <a:gd name="T15" fmla="*/ 822 h 2307"/>
                  <a:gd name="T16" fmla="*/ 2 w 2223"/>
                  <a:gd name="T17" fmla="*/ 1067 h 2307"/>
                  <a:gd name="T18" fmla="*/ 80 w 2223"/>
                  <a:gd name="T19" fmla="*/ 1676 h 2307"/>
                  <a:gd name="T20" fmla="*/ 252 w 2223"/>
                  <a:gd name="T21" fmla="*/ 1745 h 2307"/>
                  <a:gd name="T22" fmla="*/ 301 w 2223"/>
                  <a:gd name="T23" fmla="*/ 1755 h 2307"/>
                  <a:gd name="T24" fmla="*/ 588 w 2223"/>
                  <a:gd name="T25" fmla="*/ 2049 h 2307"/>
                  <a:gd name="T26" fmla="*/ 629 w 2223"/>
                  <a:gd name="T27" fmla="*/ 2261 h 2307"/>
                  <a:gd name="T28" fmla="*/ 830 w 2223"/>
                  <a:gd name="T29" fmla="*/ 2234 h 2307"/>
                  <a:gd name="T30" fmla="*/ 892 w 2223"/>
                  <a:gd name="T31" fmla="*/ 2173 h 2307"/>
                  <a:gd name="T32" fmla="*/ 1311 w 2223"/>
                  <a:gd name="T33" fmla="*/ 2193 h 2307"/>
                  <a:gd name="T34" fmla="*/ 1512 w 2223"/>
                  <a:gd name="T35" fmla="*/ 2171 h 2307"/>
                  <a:gd name="T36" fmla="*/ 1681 w 2223"/>
                  <a:gd name="T37" fmla="*/ 2307 h 2307"/>
                  <a:gd name="T38" fmla="*/ 1792 w 2223"/>
                  <a:gd name="T39" fmla="*/ 2166 h 2307"/>
                  <a:gd name="T40" fmla="*/ 1812 w 2223"/>
                  <a:gd name="T41" fmla="*/ 2043 h 2307"/>
                  <a:gd name="T42" fmla="*/ 2219 w 2223"/>
                  <a:gd name="T43" fmla="*/ 1371 h 2307"/>
                  <a:gd name="T44" fmla="*/ 2222 w 2223"/>
                  <a:gd name="T45" fmla="*/ 1329 h 2307"/>
                  <a:gd name="T46" fmla="*/ 1732 w 2223"/>
                  <a:gd name="T47" fmla="*/ 1978 h 2307"/>
                  <a:gd name="T48" fmla="*/ 1695 w 2223"/>
                  <a:gd name="T49" fmla="*/ 2157 h 2307"/>
                  <a:gd name="T50" fmla="*/ 1682 w 2223"/>
                  <a:gd name="T51" fmla="*/ 2217 h 2307"/>
                  <a:gd name="T52" fmla="*/ 1639 w 2223"/>
                  <a:gd name="T53" fmla="*/ 2173 h 2307"/>
                  <a:gd name="T54" fmla="*/ 1519 w 2223"/>
                  <a:gd name="T55" fmla="*/ 2068 h 2307"/>
                  <a:gd name="T56" fmla="*/ 1081 w 2223"/>
                  <a:gd name="T57" fmla="*/ 2095 h 2307"/>
                  <a:gd name="T58" fmla="*/ 842 w 2223"/>
                  <a:gd name="T59" fmla="*/ 2060 h 2307"/>
                  <a:gd name="T60" fmla="*/ 734 w 2223"/>
                  <a:gd name="T61" fmla="*/ 2193 h 2307"/>
                  <a:gd name="T62" fmla="*/ 701 w 2223"/>
                  <a:gd name="T63" fmla="*/ 2184 h 2307"/>
                  <a:gd name="T64" fmla="*/ 681 w 2223"/>
                  <a:gd name="T65" fmla="*/ 1991 h 2307"/>
                  <a:gd name="T66" fmla="*/ 367 w 2223"/>
                  <a:gd name="T67" fmla="*/ 1672 h 2307"/>
                  <a:gd name="T68" fmla="*/ 251 w 2223"/>
                  <a:gd name="T69" fmla="*/ 1647 h 2307"/>
                  <a:gd name="T70" fmla="*/ 107 w 2223"/>
                  <a:gd name="T71" fmla="*/ 1508 h 2307"/>
                  <a:gd name="T72" fmla="*/ 240 w 2223"/>
                  <a:gd name="T73" fmla="*/ 921 h 2307"/>
                  <a:gd name="T74" fmla="*/ 364 w 2223"/>
                  <a:gd name="T75" fmla="*/ 894 h 2307"/>
                  <a:gd name="T76" fmla="*/ 599 w 2223"/>
                  <a:gd name="T77" fmla="*/ 623 h 2307"/>
                  <a:gd name="T78" fmla="*/ 561 w 2223"/>
                  <a:gd name="T79" fmla="*/ 550 h 2307"/>
                  <a:gd name="T80" fmla="*/ 685 w 2223"/>
                  <a:gd name="T81" fmla="*/ 98 h 2307"/>
                  <a:gd name="T82" fmla="*/ 1052 w 2223"/>
                  <a:gd name="T83" fmla="*/ 351 h 2307"/>
                  <a:gd name="T84" fmla="*/ 1079 w 2223"/>
                  <a:gd name="T85" fmla="*/ 467 h 2307"/>
                  <a:gd name="T86" fmla="*/ 2125 w 2223"/>
                  <a:gd name="T87" fmla="*/ 1281 h 2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223" h="2307">
                    <a:moveTo>
                      <a:pt x="2222" y="1329"/>
                    </a:moveTo>
                    <a:cubicBezTo>
                      <a:pt x="2223" y="1313"/>
                      <a:pt x="2223" y="1313"/>
                      <a:pt x="2223" y="1313"/>
                    </a:cubicBezTo>
                    <a:cubicBezTo>
                      <a:pt x="2223" y="1302"/>
                      <a:pt x="2223" y="1291"/>
                      <a:pt x="2223" y="1281"/>
                    </a:cubicBezTo>
                    <a:cubicBezTo>
                      <a:pt x="2223" y="1037"/>
                      <a:pt x="2128" y="808"/>
                      <a:pt x="1956" y="636"/>
                    </a:cubicBezTo>
                    <a:cubicBezTo>
                      <a:pt x="1784" y="463"/>
                      <a:pt x="1555" y="369"/>
                      <a:pt x="1311" y="369"/>
                    </a:cubicBezTo>
                    <a:cubicBezTo>
                      <a:pt x="1161" y="369"/>
                      <a:pt x="1161" y="369"/>
                      <a:pt x="1161" y="369"/>
                    </a:cubicBezTo>
                    <a:cubicBezTo>
                      <a:pt x="1157" y="354"/>
                      <a:pt x="1157" y="354"/>
                      <a:pt x="1157" y="354"/>
                    </a:cubicBezTo>
                    <a:cubicBezTo>
                      <a:pt x="1153" y="341"/>
                      <a:pt x="1148" y="327"/>
                      <a:pt x="1143" y="314"/>
                    </a:cubicBezTo>
                    <a:cubicBezTo>
                      <a:pt x="1078" y="155"/>
                      <a:pt x="921" y="41"/>
                      <a:pt x="713" y="2"/>
                    </a:cubicBezTo>
                    <a:cubicBezTo>
                      <a:pt x="704" y="0"/>
                      <a:pt x="695" y="0"/>
                      <a:pt x="685" y="0"/>
                    </a:cubicBezTo>
                    <a:cubicBezTo>
                      <a:pt x="636" y="0"/>
                      <a:pt x="590" y="24"/>
                      <a:pt x="561" y="64"/>
                    </a:cubicBezTo>
                    <a:cubicBezTo>
                      <a:pt x="439" y="237"/>
                      <a:pt x="406" y="427"/>
                      <a:pt x="470" y="586"/>
                    </a:cubicBezTo>
                    <a:cubicBezTo>
                      <a:pt x="475" y="599"/>
                      <a:pt x="475" y="599"/>
                      <a:pt x="475" y="599"/>
                    </a:cubicBezTo>
                    <a:cubicBezTo>
                      <a:pt x="465" y="608"/>
                      <a:pt x="465" y="608"/>
                      <a:pt x="465" y="608"/>
                    </a:cubicBezTo>
                    <a:cubicBezTo>
                      <a:pt x="399" y="668"/>
                      <a:pt x="343" y="737"/>
                      <a:pt x="298" y="813"/>
                    </a:cubicBezTo>
                    <a:cubicBezTo>
                      <a:pt x="292" y="822"/>
                      <a:pt x="292" y="822"/>
                      <a:pt x="292" y="822"/>
                    </a:cubicBezTo>
                    <a:cubicBezTo>
                      <a:pt x="239" y="823"/>
                      <a:pt x="239" y="823"/>
                      <a:pt x="239" y="823"/>
                    </a:cubicBezTo>
                    <a:cubicBezTo>
                      <a:pt x="106" y="825"/>
                      <a:pt x="0" y="934"/>
                      <a:pt x="2" y="1067"/>
                    </a:cubicBezTo>
                    <a:cubicBezTo>
                      <a:pt x="9" y="1509"/>
                      <a:pt x="9" y="1509"/>
                      <a:pt x="9" y="1509"/>
                    </a:cubicBezTo>
                    <a:cubicBezTo>
                      <a:pt x="10" y="1573"/>
                      <a:pt x="35" y="1632"/>
                      <a:pt x="80" y="1676"/>
                    </a:cubicBezTo>
                    <a:cubicBezTo>
                      <a:pt x="126" y="1721"/>
                      <a:pt x="185" y="1745"/>
                      <a:pt x="249" y="1745"/>
                    </a:cubicBezTo>
                    <a:cubicBezTo>
                      <a:pt x="250" y="1745"/>
                      <a:pt x="251" y="1745"/>
                      <a:pt x="252" y="1745"/>
                    </a:cubicBezTo>
                    <a:cubicBezTo>
                      <a:pt x="295" y="1745"/>
                      <a:pt x="295" y="1745"/>
                      <a:pt x="295" y="1745"/>
                    </a:cubicBezTo>
                    <a:cubicBezTo>
                      <a:pt x="301" y="1755"/>
                      <a:pt x="301" y="1755"/>
                      <a:pt x="301" y="1755"/>
                    </a:cubicBezTo>
                    <a:cubicBezTo>
                      <a:pt x="371" y="1869"/>
                      <a:pt x="468" y="1969"/>
                      <a:pt x="580" y="2043"/>
                    </a:cubicBezTo>
                    <a:cubicBezTo>
                      <a:pt x="588" y="2049"/>
                      <a:pt x="588" y="2049"/>
                      <a:pt x="588" y="2049"/>
                    </a:cubicBezTo>
                    <a:cubicBezTo>
                      <a:pt x="599" y="2166"/>
                      <a:pt x="599" y="2166"/>
                      <a:pt x="599" y="2166"/>
                    </a:cubicBezTo>
                    <a:cubicBezTo>
                      <a:pt x="603" y="2205"/>
                      <a:pt x="613" y="2237"/>
                      <a:pt x="629" y="2261"/>
                    </a:cubicBezTo>
                    <a:cubicBezTo>
                      <a:pt x="649" y="2290"/>
                      <a:pt x="678" y="2307"/>
                      <a:pt x="711" y="2307"/>
                    </a:cubicBezTo>
                    <a:cubicBezTo>
                      <a:pt x="739" y="2307"/>
                      <a:pt x="782" y="2294"/>
                      <a:pt x="830" y="2234"/>
                    </a:cubicBezTo>
                    <a:cubicBezTo>
                      <a:pt x="880" y="2171"/>
                      <a:pt x="880" y="2171"/>
                      <a:pt x="880" y="2171"/>
                    </a:cubicBezTo>
                    <a:cubicBezTo>
                      <a:pt x="892" y="2173"/>
                      <a:pt x="892" y="2173"/>
                      <a:pt x="892" y="2173"/>
                    </a:cubicBezTo>
                    <a:cubicBezTo>
                      <a:pt x="954" y="2186"/>
                      <a:pt x="1017" y="2193"/>
                      <a:pt x="1081" y="2193"/>
                    </a:cubicBezTo>
                    <a:cubicBezTo>
                      <a:pt x="1311" y="2193"/>
                      <a:pt x="1311" y="2193"/>
                      <a:pt x="1311" y="2193"/>
                    </a:cubicBezTo>
                    <a:cubicBezTo>
                      <a:pt x="1374" y="2193"/>
                      <a:pt x="1438" y="2186"/>
                      <a:pt x="1500" y="2173"/>
                    </a:cubicBezTo>
                    <a:cubicBezTo>
                      <a:pt x="1512" y="2171"/>
                      <a:pt x="1512" y="2171"/>
                      <a:pt x="1512" y="2171"/>
                    </a:cubicBezTo>
                    <a:cubicBezTo>
                      <a:pt x="1562" y="2234"/>
                      <a:pt x="1562" y="2234"/>
                      <a:pt x="1562" y="2234"/>
                    </a:cubicBezTo>
                    <a:cubicBezTo>
                      <a:pt x="1610" y="2294"/>
                      <a:pt x="1653" y="2307"/>
                      <a:pt x="1681" y="2307"/>
                    </a:cubicBezTo>
                    <a:cubicBezTo>
                      <a:pt x="1713" y="2307"/>
                      <a:pt x="1743" y="2290"/>
                      <a:pt x="1763" y="2261"/>
                    </a:cubicBezTo>
                    <a:cubicBezTo>
                      <a:pt x="1779" y="2237"/>
                      <a:pt x="1789" y="2205"/>
                      <a:pt x="1792" y="2166"/>
                    </a:cubicBezTo>
                    <a:cubicBezTo>
                      <a:pt x="1804" y="2049"/>
                      <a:pt x="1804" y="2049"/>
                      <a:pt x="1804" y="2049"/>
                    </a:cubicBezTo>
                    <a:cubicBezTo>
                      <a:pt x="1812" y="2043"/>
                      <a:pt x="1812" y="2043"/>
                      <a:pt x="1812" y="2043"/>
                    </a:cubicBezTo>
                    <a:cubicBezTo>
                      <a:pt x="1931" y="1965"/>
                      <a:pt x="2031" y="1859"/>
                      <a:pt x="2102" y="1735"/>
                    </a:cubicBezTo>
                    <a:cubicBezTo>
                      <a:pt x="2166" y="1625"/>
                      <a:pt x="2206" y="1499"/>
                      <a:pt x="2219" y="1371"/>
                    </a:cubicBezTo>
                    <a:cubicBezTo>
                      <a:pt x="2221" y="1348"/>
                      <a:pt x="2221" y="1348"/>
                      <a:pt x="2221" y="1348"/>
                    </a:cubicBezTo>
                    <a:lnTo>
                      <a:pt x="2222" y="1329"/>
                    </a:lnTo>
                    <a:close/>
                    <a:moveTo>
                      <a:pt x="2017" y="1687"/>
                    </a:moveTo>
                    <a:cubicBezTo>
                      <a:pt x="1948" y="1806"/>
                      <a:pt x="1850" y="1907"/>
                      <a:pt x="1732" y="1978"/>
                    </a:cubicBezTo>
                    <a:cubicBezTo>
                      <a:pt x="1711" y="1991"/>
                      <a:pt x="1711" y="1991"/>
                      <a:pt x="1711" y="1991"/>
                    </a:cubicBezTo>
                    <a:cubicBezTo>
                      <a:pt x="1695" y="2157"/>
                      <a:pt x="1695" y="2157"/>
                      <a:pt x="1695" y="2157"/>
                    </a:cubicBezTo>
                    <a:cubicBezTo>
                      <a:pt x="1694" y="2167"/>
                      <a:pt x="1692" y="2176"/>
                      <a:pt x="1690" y="2184"/>
                    </a:cubicBezTo>
                    <a:cubicBezTo>
                      <a:pt x="1682" y="2217"/>
                      <a:pt x="1682" y="2217"/>
                      <a:pt x="1682" y="2217"/>
                    </a:cubicBezTo>
                    <a:cubicBezTo>
                      <a:pt x="1657" y="2193"/>
                      <a:pt x="1657" y="2193"/>
                      <a:pt x="1657" y="2193"/>
                    </a:cubicBezTo>
                    <a:cubicBezTo>
                      <a:pt x="1651" y="2188"/>
                      <a:pt x="1645" y="2181"/>
                      <a:pt x="1639" y="2173"/>
                    </a:cubicBezTo>
                    <a:cubicBezTo>
                      <a:pt x="1550" y="2060"/>
                      <a:pt x="1550" y="2060"/>
                      <a:pt x="1550" y="2060"/>
                    </a:cubicBezTo>
                    <a:cubicBezTo>
                      <a:pt x="1519" y="2068"/>
                      <a:pt x="1519" y="2068"/>
                      <a:pt x="1519" y="2068"/>
                    </a:cubicBezTo>
                    <a:cubicBezTo>
                      <a:pt x="1451" y="2086"/>
                      <a:pt x="1381" y="2095"/>
                      <a:pt x="1311" y="2095"/>
                    </a:cubicBezTo>
                    <a:cubicBezTo>
                      <a:pt x="1081" y="2095"/>
                      <a:pt x="1081" y="2095"/>
                      <a:pt x="1081" y="2095"/>
                    </a:cubicBezTo>
                    <a:cubicBezTo>
                      <a:pt x="1011" y="2095"/>
                      <a:pt x="941" y="2086"/>
                      <a:pt x="873" y="2068"/>
                    </a:cubicBezTo>
                    <a:cubicBezTo>
                      <a:pt x="842" y="2060"/>
                      <a:pt x="842" y="2060"/>
                      <a:pt x="842" y="2060"/>
                    </a:cubicBezTo>
                    <a:cubicBezTo>
                      <a:pt x="753" y="2173"/>
                      <a:pt x="753" y="2173"/>
                      <a:pt x="753" y="2173"/>
                    </a:cubicBezTo>
                    <a:cubicBezTo>
                      <a:pt x="747" y="2181"/>
                      <a:pt x="740" y="2188"/>
                      <a:pt x="734" y="2193"/>
                    </a:cubicBezTo>
                    <a:cubicBezTo>
                      <a:pt x="710" y="2217"/>
                      <a:pt x="710" y="2217"/>
                      <a:pt x="710" y="2217"/>
                    </a:cubicBezTo>
                    <a:cubicBezTo>
                      <a:pt x="701" y="2184"/>
                      <a:pt x="701" y="2184"/>
                      <a:pt x="701" y="2184"/>
                    </a:cubicBezTo>
                    <a:cubicBezTo>
                      <a:pt x="699" y="2176"/>
                      <a:pt x="698" y="2167"/>
                      <a:pt x="697" y="2157"/>
                    </a:cubicBezTo>
                    <a:cubicBezTo>
                      <a:pt x="681" y="1991"/>
                      <a:pt x="681" y="1991"/>
                      <a:pt x="681" y="1991"/>
                    </a:cubicBezTo>
                    <a:cubicBezTo>
                      <a:pt x="660" y="1978"/>
                      <a:pt x="660" y="1978"/>
                      <a:pt x="660" y="1978"/>
                    </a:cubicBezTo>
                    <a:cubicBezTo>
                      <a:pt x="537" y="1903"/>
                      <a:pt x="436" y="1798"/>
                      <a:pt x="367" y="1672"/>
                    </a:cubicBezTo>
                    <a:cubicBezTo>
                      <a:pt x="352" y="1646"/>
                      <a:pt x="352" y="1646"/>
                      <a:pt x="352" y="1646"/>
                    </a:cubicBezTo>
                    <a:cubicBezTo>
                      <a:pt x="251" y="1647"/>
                      <a:pt x="251" y="1647"/>
                      <a:pt x="251" y="1647"/>
                    </a:cubicBezTo>
                    <a:cubicBezTo>
                      <a:pt x="249" y="1647"/>
                      <a:pt x="249" y="1647"/>
                      <a:pt x="249" y="1647"/>
                    </a:cubicBezTo>
                    <a:cubicBezTo>
                      <a:pt x="172" y="1647"/>
                      <a:pt x="108" y="1585"/>
                      <a:pt x="107" y="1508"/>
                    </a:cubicBezTo>
                    <a:cubicBezTo>
                      <a:pt x="100" y="1065"/>
                      <a:pt x="100" y="1065"/>
                      <a:pt x="100" y="1065"/>
                    </a:cubicBezTo>
                    <a:cubicBezTo>
                      <a:pt x="99" y="987"/>
                      <a:pt x="162" y="922"/>
                      <a:pt x="240" y="921"/>
                    </a:cubicBezTo>
                    <a:cubicBezTo>
                      <a:pt x="350" y="920"/>
                      <a:pt x="350" y="920"/>
                      <a:pt x="350" y="920"/>
                    </a:cubicBezTo>
                    <a:cubicBezTo>
                      <a:pt x="364" y="894"/>
                      <a:pt x="364" y="894"/>
                      <a:pt x="364" y="894"/>
                    </a:cubicBezTo>
                    <a:cubicBezTo>
                      <a:pt x="415" y="800"/>
                      <a:pt x="484" y="717"/>
                      <a:pt x="567" y="649"/>
                    </a:cubicBezTo>
                    <a:cubicBezTo>
                      <a:pt x="599" y="623"/>
                      <a:pt x="599" y="623"/>
                      <a:pt x="599" y="623"/>
                    </a:cubicBezTo>
                    <a:cubicBezTo>
                      <a:pt x="579" y="587"/>
                      <a:pt x="579" y="587"/>
                      <a:pt x="579" y="587"/>
                    </a:cubicBezTo>
                    <a:cubicBezTo>
                      <a:pt x="572" y="574"/>
                      <a:pt x="566" y="561"/>
                      <a:pt x="561" y="550"/>
                    </a:cubicBezTo>
                    <a:cubicBezTo>
                      <a:pt x="508" y="420"/>
                      <a:pt x="537" y="268"/>
                      <a:pt x="641" y="120"/>
                    </a:cubicBezTo>
                    <a:cubicBezTo>
                      <a:pt x="651" y="106"/>
                      <a:pt x="668" y="98"/>
                      <a:pt x="685" y="98"/>
                    </a:cubicBezTo>
                    <a:cubicBezTo>
                      <a:pt x="689" y="98"/>
                      <a:pt x="692" y="98"/>
                      <a:pt x="695" y="99"/>
                    </a:cubicBezTo>
                    <a:cubicBezTo>
                      <a:pt x="873" y="132"/>
                      <a:pt x="999" y="221"/>
                      <a:pt x="1052" y="351"/>
                    </a:cubicBezTo>
                    <a:cubicBezTo>
                      <a:pt x="1062" y="375"/>
                      <a:pt x="1069" y="400"/>
                      <a:pt x="1073" y="425"/>
                    </a:cubicBezTo>
                    <a:cubicBezTo>
                      <a:pt x="1079" y="467"/>
                      <a:pt x="1079" y="467"/>
                      <a:pt x="1079" y="467"/>
                    </a:cubicBezTo>
                    <a:cubicBezTo>
                      <a:pt x="1311" y="467"/>
                      <a:pt x="1311" y="467"/>
                      <a:pt x="1311" y="467"/>
                    </a:cubicBezTo>
                    <a:cubicBezTo>
                      <a:pt x="1760" y="467"/>
                      <a:pt x="2125" y="832"/>
                      <a:pt x="2125" y="1281"/>
                    </a:cubicBezTo>
                    <a:cubicBezTo>
                      <a:pt x="2125" y="1423"/>
                      <a:pt x="2088" y="1564"/>
                      <a:pt x="2017" y="16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Montserrat SemiBold" panose="00000700000000000000" pitchFamily="2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B5750FB3-C0DC-4886-9613-A891254A82BA}"/>
                </a:ext>
              </a:extLst>
            </p:cNvPr>
            <p:cNvGrpSpPr/>
            <p:nvPr/>
          </p:nvGrpSpPr>
          <p:grpSpPr>
            <a:xfrm>
              <a:off x="9392653" y="1847520"/>
              <a:ext cx="1911022" cy="1984961"/>
              <a:chOff x="2555875" y="4645025"/>
              <a:chExt cx="1066800" cy="1108075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75" name="任意多边形: 形状 74">
                <a:extLst>
                  <a:ext uri="{FF2B5EF4-FFF2-40B4-BE49-F238E27FC236}">
                    <a16:creationId xmlns:a16="http://schemas.microsoft.com/office/drawing/2014/main" id="{5F869546-C26C-49DE-883A-55561F5B9E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8475" y="4918075"/>
                <a:ext cx="322263" cy="73025"/>
              </a:xfrm>
              <a:custGeom>
                <a:avLst/>
                <a:gdLst>
                  <a:gd name="T0" fmla="*/ 621 w 670"/>
                  <a:gd name="T1" fmla="*/ 151 h 152"/>
                  <a:gd name="T2" fmla="*/ 610 w 670"/>
                  <a:gd name="T3" fmla="*/ 149 h 152"/>
                  <a:gd name="T4" fmla="*/ 329 w 670"/>
                  <a:gd name="T5" fmla="*/ 96 h 152"/>
                  <a:gd name="T6" fmla="*/ 55 w 670"/>
                  <a:gd name="T7" fmla="*/ 113 h 152"/>
                  <a:gd name="T8" fmla="*/ 44 w 670"/>
                  <a:gd name="T9" fmla="*/ 114 h 152"/>
                  <a:gd name="T10" fmla="*/ 2 w 670"/>
                  <a:gd name="T11" fmla="*/ 78 h 152"/>
                  <a:gd name="T12" fmla="*/ 9 w 670"/>
                  <a:gd name="T13" fmla="*/ 44 h 152"/>
                  <a:gd name="T14" fmla="*/ 38 w 670"/>
                  <a:gd name="T15" fmla="*/ 25 h 152"/>
                  <a:gd name="T16" fmla="*/ 334 w 670"/>
                  <a:gd name="T17" fmla="*/ 6 h 152"/>
                  <a:gd name="T18" fmla="*/ 638 w 670"/>
                  <a:gd name="T19" fmla="*/ 63 h 152"/>
                  <a:gd name="T20" fmla="*/ 664 w 670"/>
                  <a:gd name="T21" fmla="*/ 86 h 152"/>
                  <a:gd name="T22" fmla="*/ 666 w 670"/>
                  <a:gd name="T23" fmla="*/ 120 h 152"/>
                  <a:gd name="T24" fmla="*/ 621 w 670"/>
                  <a:gd name="T25" fmla="*/ 151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70" h="152">
                    <a:moveTo>
                      <a:pt x="621" y="151"/>
                    </a:moveTo>
                    <a:cubicBezTo>
                      <a:pt x="617" y="151"/>
                      <a:pt x="613" y="150"/>
                      <a:pt x="610" y="149"/>
                    </a:cubicBezTo>
                    <a:cubicBezTo>
                      <a:pt x="522" y="119"/>
                      <a:pt x="427" y="102"/>
                      <a:pt x="329" y="96"/>
                    </a:cubicBezTo>
                    <a:cubicBezTo>
                      <a:pt x="234" y="90"/>
                      <a:pt x="142" y="96"/>
                      <a:pt x="55" y="113"/>
                    </a:cubicBezTo>
                    <a:cubicBezTo>
                      <a:pt x="51" y="114"/>
                      <a:pt x="48" y="114"/>
                      <a:pt x="44" y="114"/>
                    </a:cubicBezTo>
                    <a:cubicBezTo>
                      <a:pt x="23" y="113"/>
                      <a:pt x="6" y="98"/>
                      <a:pt x="2" y="78"/>
                    </a:cubicBezTo>
                    <a:cubicBezTo>
                      <a:pt x="0" y="66"/>
                      <a:pt x="2" y="54"/>
                      <a:pt x="9" y="44"/>
                    </a:cubicBezTo>
                    <a:cubicBezTo>
                      <a:pt x="16" y="34"/>
                      <a:pt x="26" y="27"/>
                      <a:pt x="38" y="25"/>
                    </a:cubicBezTo>
                    <a:cubicBezTo>
                      <a:pt x="133" y="6"/>
                      <a:pt x="232" y="0"/>
                      <a:pt x="334" y="6"/>
                    </a:cubicBezTo>
                    <a:cubicBezTo>
                      <a:pt x="440" y="12"/>
                      <a:pt x="542" y="31"/>
                      <a:pt x="638" y="63"/>
                    </a:cubicBezTo>
                    <a:cubicBezTo>
                      <a:pt x="650" y="67"/>
                      <a:pt x="659" y="75"/>
                      <a:pt x="664" y="86"/>
                    </a:cubicBezTo>
                    <a:cubicBezTo>
                      <a:pt x="669" y="97"/>
                      <a:pt x="670" y="109"/>
                      <a:pt x="666" y="120"/>
                    </a:cubicBezTo>
                    <a:cubicBezTo>
                      <a:pt x="660" y="140"/>
                      <a:pt x="641" y="152"/>
                      <a:pt x="621" y="1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Montserrat SemiBold" panose="00000700000000000000" pitchFamily="2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76" name="椭圆 75">
                <a:extLst>
                  <a:ext uri="{FF2B5EF4-FFF2-40B4-BE49-F238E27FC236}">
                    <a16:creationId xmlns:a16="http://schemas.microsoft.com/office/drawing/2014/main" id="{62437AC6-0F45-456D-82E2-D9DD79342C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888" y="5087938"/>
                <a:ext cx="100013" cy="130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Montserrat SemiBold" panose="00000700000000000000" pitchFamily="2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77" name="任意多边形: 形状 76">
                <a:extLst>
                  <a:ext uri="{FF2B5EF4-FFF2-40B4-BE49-F238E27FC236}">
                    <a16:creationId xmlns:a16="http://schemas.microsoft.com/office/drawing/2014/main" id="{7F79DA9B-274D-4F2A-934B-A06B611CE7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5875" y="4645025"/>
                <a:ext cx="1066800" cy="1108075"/>
              </a:xfrm>
              <a:custGeom>
                <a:avLst/>
                <a:gdLst>
                  <a:gd name="T0" fmla="*/ 2223 w 2223"/>
                  <a:gd name="T1" fmla="*/ 1313 h 2307"/>
                  <a:gd name="T2" fmla="*/ 1956 w 2223"/>
                  <a:gd name="T3" fmla="*/ 636 h 2307"/>
                  <a:gd name="T4" fmla="*/ 1161 w 2223"/>
                  <a:gd name="T5" fmla="*/ 369 h 2307"/>
                  <a:gd name="T6" fmla="*/ 1143 w 2223"/>
                  <a:gd name="T7" fmla="*/ 314 h 2307"/>
                  <a:gd name="T8" fmla="*/ 685 w 2223"/>
                  <a:gd name="T9" fmla="*/ 0 h 2307"/>
                  <a:gd name="T10" fmla="*/ 470 w 2223"/>
                  <a:gd name="T11" fmla="*/ 586 h 2307"/>
                  <a:gd name="T12" fmla="*/ 465 w 2223"/>
                  <a:gd name="T13" fmla="*/ 608 h 2307"/>
                  <a:gd name="T14" fmla="*/ 292 w 2223"/>
                  <a:gd name="T15" fmla="*/ 822 h 2307"/>
                  <a:gd name="T16" fmla="*/ 2 w 2223"/>
                  <a:gd name="T17" fmla="*/ 1067 h 2307"/>
                  <a:gd name="T18" fmla="*/ 80 w 2223"/>
                  <a:gd name="T19" fmla="*/ 1676 h 2307"/>
                  <a:gd name="T20" fmla="*/ 252 w 2223"/>
                  <a:gd name="T21" fmla="*/ 1745 h 2307"/>
                  <a:gd name="T22" fmla="*/ 301 w 2223"/>
                  <a:gd name="T23" fmla="*/ 1755 h 2307"/>
                  <a:gd name="T24" fmla="*/ 588 w 2223"/>
                  <a:gd name="T25" fmla="*/ 2049 h 2307"/>
                  <a:gd name="T26" fmla="*/ 629 w 2223"/>
                  <a:gd name="T27" fmla="*/ 2261 h 2307"/>
                  <a:gd name="T28" fmla="*/ 830 w 2223"/>
                  <a:gd name="T29" fmla="*/ 2234 h 2307"/>
                  <a:gd name="T30" fmla="*/ 892 w 2223"/>
                  <a:gd name="T31" fmla="*/ 2173 h 2307"/>
                  <a:gd name="T32" fmla="*/ 1311 w 2223"/>
                  <a:gd name="T33" fmla="*/ 2193 h 2307"/>
                  <a:gd name="T34" fmla="*/ 1512 w 2223"/>
                  <a:gd name="T35" fmla="*/ 2171 h 2307"/>
                  <a:gd name="T36" fmla="*/ 1681 w 2223"/>
                  <a:gd name="T37" fmla="*/ 2307 h 2307"/>
                  <a:gd name="T38" fmla="*/ 1792 w 2223"/>
                  <a:gd name="T39" fmla="*/ 2166 h 2307"/>
                  <a:gd name="T40" fmla="*/ 1812 w 2223"/>
                  <a:gd name="T41" fmla="*/ 2043 h 2307"/>
                  <a:gd name="T42" fmla="*/ 2219 w 2223"/>
                  <a:gd name="T43" fmla="*/ 1371 h 2307"/>
                  <a:gd name="T44" fmla="*/ 2222 w 2223"/>
                  <a:gd name="T45" fmla="*/ 1329 h 2307"/>
                  <a:gd name="T46" fmla="*/ 1732 w 2223"/>
                  <a:gd name="T47" fmla="*/ 1978 h 2307"/>
                  <a:gd name="T48" fmla="*/ 1695 w 2223"/>
                  <a:gd name="T49" fmla="*/ 2157 h 2307"/>
                  <a:gd name="T50" fmla="*/ 1682 w 2223"/>
                  <a:gd name="T51" fmla="*/ 2217 h 2307"/>
                  <a:gd name="T52" fmla="*/ 1639 w 2223"/>
                  <a:gd name="T53" fmla="*/ 2173 h 2307"/>
                  <a:gd name="T54" fmla="*/ 1519 w 2223"/>
                  <a:gd name="T55" fmla="*/ 2068 h 2307"/>
                  <a:gd name="T56" fmla="*/ 1081 w 2223"/>
                  <a:gd name="T57" fmla="*/ 2095 h 2307"/>
                  <a:gd name="T58" fmla="*/ 842 w 2223"/>
                  <a:gd name="T59" fmla="*/ 2060 h 2307"/>
                  <a:gd name="T60" fmla="*/ 734 w 2223"/>
                  <a:gd name="T61" fmla="*/ 2193 h 2307"/>
                  <a:gd name="T62" fmla="*/ 701 w 2223"/>
                  <a:gd name="T63" fmla="*/ 2184 h 2307"/>
                  <a:gd name="T64" fmla="*/ 681 w 2223"/>
                  <a:gd name="T65" fmla="*/ 1991 h 2307"/>
                  <a:gd name="T66" fmla="*/ 367 w 2223"/>
                  <a:gd name="T67" fmla="*/ 1672 h 2307"/>
                  <a:gd name="T68" fmla="*/ 251 w 2223"/>
                  <a:gd name="T69" fmla="*/ 1647 h 2307"/>
                  <a:gd name="T70" fmla="*/ 107 w 2223"/>
                  <a:gd name="T71" fmla="*/ 1508 h 2307"/>
                  <a:gd name="T72" fmla="*/ 240 w 2223"/>
                  <a:gd name="T73" fmla="*/ 921 h 2307"/>
                  <a:gd name="T74" fmla="*/ 364 w 2223"/>
                  <a:gd name="T75" fmla="*/ 894 h 2307"/>
                  <a:gd name="T76" fmla="*/ 599 w 2223"/>
                  <a:gd name="T77" fmla="*/ 623 h 2307"/>
                  <a:gd name="T78" fmla="*/ 561 w 2223"/>
                  <a:gd name="T79" fmla="*/ 550 h 2307"/>
                  <a:gd name="T80" fmla="*/ 685 w 2223"/>
                  <a:gd name="T81" fmla="*/ 98 h 2307"/>
                  <a:gd name="T82" fmla="*/ 1052 w 2223"/>
                  <a:gd name="T83" fmla="*/ 351 h 2307"/>
                  <a:gd name="T84" fmla="*/ 1079 w 2223"/>
                  <a:gd name="T85" fmla="*/ 467 h 2307"/>
                  <a:gd name="T86" fmla="*/ 2125 w 2223"/>
                  <a:gd name="T87" fmla="*/ 1281 h 2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223" h="2307">
                    <a:moveTo>
                      <a:pt x="2222" y="1329"/>
                    </a:moveTo>
                    <a:cubicBezTo>
                      <a:pt x="2223" y="1313"/>
                      <a:pt x="2223" y="1313"/>
                      <a:pt x="2223" y="1313"/>
                    </a:cubicBezTo>
                    <a:cubicBezTo>
                      <a:pt x="2223" y="1302"/>
                      <a:pt x="2223" y="1291"/>
                      <a:pt x="2223" y="1281"/>
                    </a:cubicBezTo>
                    <a:cubicBezTo>
                      <a:pt x="2223" y="1037"/>
                      <a:pt x="2128" y="808"/>
                      <a:pt x="1956" y="636"/>
                    </a:cubicBezTo>
                    <a:cubicBezTo>
                      <a:pt x="1784" y="463"/>
                      <a:pt x="1555" y="369"/>
                      <a:pt x="1311" y="369"/>
                    </a:cubicBezTo>
                    <a:cubicBezTo>
                      <a:pt x="1161" y="369"/>
                      <a:pt x="1161" y="369"/>
                      <a:pt x="1161" y="369"/>
                    </a:cubicBezTo>
                    <a:cubicBezTo>
                      <a:pt x="1157" y="354"/>
                      <a:pt x="1157" y="354"/>
                      <a:pt x="1157" y="354"/>
                    </a:cubicBezTo>
                    <a:cubicBezTo>
                      <a:pt x="1153" y="341"/>
                      <a:pt x="1148" y="327"/>
                      <a:pt x="1143" y="314"/>
                    </a:cubicBezTo>
                    <a:cubicBezTo>
                      <a:pt x="1078" y="155"/>
                      <a:pt x="921" y="41"/>
                      <a:pt x="713" y="2"/>
                    </a:cubicBezTo>
                    <a:cubicBezTo>
                      <a:pt x="704" y="0"/>
                      <a:pt x="695" y="0"/>
                      <a:pt x="685" y="0"/>
                    </a:cubicBezTo>
                    <a:cubicBezTo>
                      <a:pt x="636" y="0"/>
                      <a:pt x="590" y="24"/>
                      <a:pt x="561" y="64"/>
                    </a:cubicBezTo>
                    <a:cubicBezTo>
                      <a:pt x="439" y="237"/>
                      <a:pt x="406" y="427"/>
                      <a:pt x="470" y="586"/>
                    </a:cubicBezTo>
                    <a:cubicBezTo>
                      <a:pt x="475" y="599"/>
                      <a:pt x="475" y="599"/>
                      <a:pt x="475" y="599"/>
                    </a:cubicBezTo>
                    <a:cubicBezTo>
                      <a:pt x="465" y="608"/>
                      <a:pt x="465" y="608"/>
                      <a:pt x="465" y="608"/>
                    </a:cubicBezTo>
                    <a:cubicBezTo>
                      <a:pt x="399" y="668"/>
                      <a:pt x="343" y="737"/>
                      <a:pt x="298" y="813"/>
                    </a:cubicBezTo>
                    <a:cubicBezTo>
                      <a:pt x="292" y="822"/>
                      <a:pt x="292" y="822"/>
                      <a:pt x="292" y="822"/>
                    </a:cubicBezTo>
                    <a:cubicBezTo>
                      <a:pt x="239" y="823"/>
                      <a:pt x="239" y="823"/>
                      <a:pt x="239" y="823"/>
                    </a:cubicBezTo>
                    <a:cubicBezTo>
                      <a:pt x="106" y="825"/>
                      <a:pt x="0" y="934"/>
                      <a:pt x="2" y="1067"/>
                    </a:cubicBezTo>
                    <a:cubicBezTo>
                      <a:pt x="9" y="1509"/>
                      <a:pt x="9" y="1509"/>
                      <a:pt x="9" y="1509"/>
                    </a:cubicBezTo>
                    <a:cubicBezTo>
                      <a:pt x="10" y="1573"/>
                      <a:pt x="35" y="1632"/>
                      <a:pt x="80" y="1676"/>
                    </a:cubicBezTo>
                    <a:cubicBezTo>
                      <a:pt x="126" y="1721"/>
                      <a:pt x="185" y="1745"/>
                      <a:pt x="249" y="1745"/>
                    </a:cubicBezTo>
                    <a:cubicBezTo>
                      <a:pt x="250" y="1745"/>
                      <a:pt x="251" y="1745"/>
                      <a:pt x="252" y="1745"/>
                    </a:cubicBezTo>
                    <a:cubicBezTo>
                      <a:pt x="295" y="1745"/>
                      <a:pt x="295" y="1745"/>
                      <a:pt x="295" y="1745"/>
                    </a:cubicBezTo>
                    <a:cubicBezTo>
                      <a:pt x="301" y="1755"/>
                      <a:pt x="301" y="1755"/>
                      <a:pt x="301" y="1755"/>
                    </a:cubicBezTo>
                    <a:cubicBezTo>
                      <a:pt x="371" y="1869"/>
                      <a:pt x="468" y="1969"/>
                      <a:pt x="580" y="2043"/>
                    </a:cubicBezTo>
                    <a:cubicBezTo>
                      <a:pt x="588" y="2049"/>
                      <a:pt x="588" y="2049"/>
                      <a:pt x="588" y="2049"/>
                    </a:cubicBezTo>
                    <a:cubicBezTo>
                      <a:pt x="599" y="2166"/>
                      <a:pt x="599" y="2166"/>
                      <a:pt x="599" y="2166"/>
                    </a:cubicBezTo>
                    <a:cubicBezTo>
                      <a:pt x="603" y="2205"/>
                      <a:pt x="613" y="2237"/>
                      <a:pt x="629" y="2261"/>
                    </a:cubicBezTo>
                    <a:cubicBezTo>
                      <a:pt x="649" y="2290"/>
                      <a:pt x="678" y="2307"/>
                      <a:pt x="711" y="2307"/>
                    </a:cubicBezTo>
                    <a:cubicBezTo>
                      <a:pt x="739" y="2307"/>
                      <a:pt x="782" y="2294"/>
                      <a:pt x="830" y="2234"/>
                    </a:cubicBezTo>
                    <a:cubicBezTo>
                      <a:pt x="880" y="2171"/>
                      <a:pt x="880" y="2171"/>
                      <a:pt x="880" y="2171"/>
                    </a:cubicBezTo>
                    <a:cubicBezTo>
                      <a:pt x="892" y="2173"/>
                      <a:pt x="892" y="2173"/>
                      <a:pt x="892" y="2173"/>
                    </a:cubicBezTo>
                    <a:cubicBezTo>
                      <a:pt x="954" y="2186"/>
                      <a:pt x="1017" y="2193"/>
                      <a:pt x="1081" y="2193"/>
                    </a:cubicBezTo>
                    <a:cubicBezTo>
                      <a:pt x="1311" y="2193"/>
                      <a:pt x="1311" y="2193"/>
                      <a:pt x="1311" y="2193"/>
                    </a:cubicBezTo>
                    <a:cubicBezTo>
                      <a:pt x="1374" y="2193"/>
                      <a:pt x="1438" y="2186"/>
                      <a:pt x="1500" y="2173"/>
                    </a:cubicBezTo>
                    <a:cubicBezTo>
                      <a:pt x="1512" y="2171"/>
                      <a:pt x="1512" y="2171"/>
                      <a:pt x="1512" y="2171"/>
                    </a:cubicBezTo>
                    <a:cubicBezTo>
                      <a:pt x="1562" y="2234"/>
                      <a:pt x="1562" y="2234"/>
                      <a:pt x="1562" y="2234"/>
                    </a:cubicBezTo>
                    <a:cubicBezTo>
                      <a:pt x="1610" y="2294"/>
                      <a:pt x="1653" y="2307"/>
                      <a:pt x="1681" y="2307"/>
                    </a:cubicBezTo>
                    <a:cubicBezTo>
                      <a:pt x="1713" y="2307"/>
                      <a:pt x="1743" y="2290"/>
                      <a:pt x="1763" y="2261"/>
                    </a:cubicBezTo>
                    <a:cubicBezTo>
                      <a:pt x="1779" y="2237"/>
                      <a:pt x="1789" y="2205"/>
                      <a:pt x="1792" y="2166"/>
                    </a:cubicBezTo>
                    <a:cubicBezTo>
                      <a:pt x="1804" y="2049"/>
                      <a:pt x="1804" y="2049"/>
                      <a:pt x="1804" y="2049"/>
                    </a:cubicBezTo>
                    <a:cubicBezTo>
                      <a:pt x="1812" y="2043"/>
                      <a:pt x="1812" y="2043"/>
                      <a:pt x="1812" y="2043"/>
                    </a:cubicBezTo>
                    <a:cubicBezTo>
                      <a:pt x="1931" y="1965"/>
                      <a:pt x="2031" y="1859"/>
                      <a:pt x="2102" y="1735"/>
                    </a:cubicBezTo>
                    <a:cubicBezTo>
                      <a:pt x="2166" y="1625"/>
                      <a:pt x="2206" y="1499"/>
                      <a:pt x="2219" y="1371"/>
                    </a:cubicBezTo>
                    <a:cubicBezTo>
                      <a:pt x="2221" y="1348"/>
                      <a:pt x="2221" y="1348"/>
                      <a:pt x="2221" y="1348"/>
                    </a:cubicBezTo>
                    <a:lnTo>
                      <a:pt x="2222" y="1329"/>
                    </a:lnTo>
                    <a:close/>
                    <a:moveTo>
                      <a:pt x="2017" y="1687"/>
                    </a:moveTo>
                    <a:cubicBezTo>
                      <a:pt x="1948" y="1806"/>
                      <a:pt x="1850" y="1907"/>
                      <a:pt x="1732" y="1978"/>
                    </a:cubicBezTo>
                    <a:cubicBezTo>
                      <a:pt x="1711" y="1991"/>
                      <a:pt x="1711" y="1991"/>
                      <a:pt x="1711" y="1991"/>
                    </a:cubicBezTo>
                    <a:cubicBezTo>
                      <a:pt x="1695" y="2157"/>
                      <a:pt x="1695" y="2157"/>
                      <a:pt x="1695" y="2157"/>
                    </a:cubicBezTo>
                    <a:cubicBezTo>
                      <a:pt x="1694" y="2167"/>
                      <a:pt x="1692" y="2176"/>
                      <a:pt x="1690" y="2184"/>
                    </a:cubicBezTo>
                    <a:cubicBezTo>
                      <a:pt x="1682" y="2217"/>
                      <a:pt x="1682" y="2217"/>
                      <a:pt x="1682" y="2217"/>
                    </a:cubicBezTo>
                    <a:cubicBezTo>
                      <a:pt x="1657" y="2193"/>
                      <a:pt x="1657" y="2193"/>
                      <a:pt x="1657" y="2193"/>
                    </a:cubicBezTo>
                    <a:cubicBezTo>
                      <a:pt x="1651" y="2188"/>
                      <a:pt x="1645" y="2181"/>
                      <a:pt x="1639" y="2173"/>
                    </a:cubicBezTo>
                    <a:cubicBezTo>
                      <a:pt x="1550" y="2060"/>
                      <a:pt x="1550" y="2060"/>
                      <a:pt x="1550" y="2060"/>
                    </a:cubicBezTo>
                    <a:cubicBezTo>
                      <a:pt x="1519" y="2068"/>
                      <a:pt x="1519" y="2068"/>
                      <a:pt x="1519" y="2068"/>
                    </a:cubicBezTo>
                    <a:cubicBezTo>
                      <a:pt x="1451" y="2086"/>
                      <a:pt x="1381" y="2095"/>
                      <a:pt x="1311" y="2095"/>
                    </a:cubicBezTo>
                    <a:cubicBezTo>
                      <a:pt x="1081" y="2095"/>
                      <a:pt x="1081" y="2095"/>
                      <a:pt x="1081" y="2095"/>
                    </a:cubicBezTo>
                    <a:cubicBezTo>
                      <a:pt x="1011" y="2095"/>
                      <a:pt x="941" y="2086"/>
                      <a:pt x="873" y="2068"/>
                    </a:cubicBezTo>
                    <a:cubicBezTo>
                      <a:pt x="842" y="2060"/>
                      <a:pt x="842" y="2060"/>
                      <a:pt x="842" y="2060"/>
                    </a:cubicBezTo>
                    <a:cubicBezTo>
                      <a:pt x="753" y="2173"/>
                      <a:pt x="753" y="2173"/>
                      <a:pt x="753" y="2173"/>
                    </a:cubicBezTo>
                    <a:cubicBezTo>
                      <a:pt x="747" y="2181"/>
                      <a:pt x="740" y="2188"/>
                      <a:pt x="734" y="2193"/>
                    </a:cubicBezTo>
                    <a:cubicBezTo>
                      <a:pt x="710" y="2217"/>
                      <a:pt x="710" y="2217"/>
                      <a:pt x="710" y="2217"/>
                    </a:cubicBezTo>
                    <a:cubicBezTo>
                      <a:pt x="701" y="2184"/>
                      <a:pt x="701" y="2184"/>
                      <a:pt x="701" y="2184"/>
                    </a:cubicBezTo>
                    <a:cubicBezTo>
                      <a:pt x="699" y="2176"/>
                      <a:pt x="698" y="2167"/>
                      <a:pt x="697" y="2157"/>
                    </a:cubicBezTo>
                    <a:cubicBezTo>
                      <a:pt x="681" y="1991"/>
                      <a:pt x="681" y="1991"/>
                      <a:pt x="681" y="1991"/>
                    </a:cubicBezTo>
                    <a:cubicBezTo>
                      <a:pt x="660" y="1978"/>
                      <a:pt x="660" y="1978"/>
                      <a:pt x="660" y="1978"/>
                    </a:cubicBezTo>
                    <a:cubicBezTo>
                      <a:pt x="537" y="1903"/>
                      <a:pt x="436" y="1798"/>
                      <a:pt x="367" y="1672"/>
                    </a:cubicBezTo>
                    <a:cubicBezTo>
                      <a:pt x="352" y="1646"/>
                      <a:pt x="352" y="1646"/>
                      <a:pt x="352" y="1646"/>
                    </a:cubicBezTo>
                    <a:cubicBezTo>
                      <a:pt x="251" y="1647"/>
                      <a:pt x="251" y="1647"/>
                      <a:pt x="251" y="1647"/>
                    </a:cubicBezTo>
                    <a:cubicBezTo>
                      <a:pt x="249" y="1647"/>
                      <a:pt x="249" y="1647"/>
                      <a:pt x="249" y="1647"/>
                    </a:cubicBezTo>
                    <a:cubicBezTo>
                      <a:pt x="172" y="1647"/>
                      <a:pt x="108" y="1585"/>
                      <a:pt x="107" y="1508"/>
                    </a:cubicBezTo>
                    <a:cubicBezTo>
                      <a:pt x="100" y="1065"/>
                      <a:pt x="100" y="1065"/>
                      <a:pt x="100" y="1065"/>
                    </a:cubicBezTo>
                    <a:cubicBezTo>
                      <a:pt x="99" y="987"/>
                      <a:pt x="162" y="922"/>
                      <a:pt x="240" y="921"/>
                    </a:cubicBezTo>
                    <a:cubicBezTo>
                      <a:pt x="350" y="920"/>
                      <a:pt x="350" y="920"/>
                      <a:pt x="350" y="920"/>
                    </a:cubicBezTo>
                    <a:cubicBezTo>
                      <a:pt x="364" y="894"/>
                      <a:pt x="364" y="894"/>
                      <a:pt x="364" y="894"/>
                    </a:cubicBezTo>
                    <a:cubicBezTo>
                      <a:pt x="415" y="800"/>
                      <a:pt x="484" y="717"/>
                      <a:pt x="567" y="649"/>
                    </a:cubicBezTo>
                    <a:cubicBezTo>
                      <a:pt x="599" y="623"/>
                      <a:pt x="599" y="623"/>
                      <a:pt x="599" y="623"/>
                    </a:cubicBezTo>
                    <a:cubicBezTo>
                      <a:pt x="579" y="587"/>
                      <a:pt x="579" y="587"/>
                      <a:pt x="579" y="587"/>
                    </a:cubicBezTo>
                    <a:cubicBezTo>
                      <a:pt x="572" y="574"/>
                      <a:pt x="566" y="561"/>
                      <a:pt x="561" y="550"/>
                    </a:cubicBezTo>
                    <a:cubicBezTo>
                      <a:pt x="508" y="420"/>
                      <a:pt x="537" y="268"/>
                      <a:pt x="641" y="120"/>
                    </a:cubicBezTo>
                    <a:cubicBezTo>
                      <a:pt x="651" y="106"/>
                      <a:pt x="668" y="98"/>
                      <a:pt x="685" y="98"/>
                    </a:cubicBezTo>
                    <a:cubicBezTo>
                      <a:pt x="689" y="98"/>
                      <a:pt x="692" y="98"/>
                      <a:pt x="695" y="99"/>
                    </a:cubicBezTo>
                    <a:cubicBezTo>
                      <a:pt x="873" y="132"/>
                      <a:pt x="999" y="221"/>
                      <a:pt x="1052" y="351"/>
                    </a:cubicBezTo>
                    <a:cubicBezTo>
                      <a:pt x="1062" y="375"/>
                      <a:pt x="1069" y="400"/>
                      <a:pt x="1073" y="425"/>
                    </a:cubicBezTo>
                    <a:cubicBezTo>
                      <a:pt x="1079" y="467"/>
                      <a:pt x="1079" y="467"/>
                      <a:pt x="1079" y="467"/>
                    </a:cubicBezTo>
                    <a:cubicBezTo>
                      <a:pt x="1311" y="467"/>
                      <a:pt x="1311" y="467"/>
                      <a:pt x="1311" y="467"/>
                    </a:cubicBezTo>
                    <a:cubicBezTo>
                      <a:pt x="1760" y="467"/>
                      <a:pt x="2125" y="832"/>
                      <a:pt x="2125" y="1281"/>
                    </a:cubicBezTo>
                    <a:cubicBezTo>
                      <a:pt x="2125" y="1423"/>
                      <a:pt x="2088" y="1564"/>
                      <a:pt x="2017" y="16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Montserrat SemiBold" panose="00000700000000000000" pitchFamily="2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FFBB7D60-99D4-4BC2-9134-6F638095D6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3035" y="3113833"/>
              <a:ext cx="348589" cy="347570"/>
            </a:xfrm>
            <a:prstGeom prst="ellipse">
              <a:avLst/>
            </a:prstGeom>
            <a:solidFill>
              <a:srgbClr val="1D8DD8">
                <a:alpha val="6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C60975FA-7CDF-4DD5-BD41-11593D505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2118" y="2993664"/>
              <a:ext cx="348589" cy="347570"/>
            </a:xfrm>
            <a:prstGeom prst="ellipse">
              <a:avLst/>
            </a:prstGeom>
            <a:solidFill>
              <a:srgbClr val="1D8DD8">
                <a:alpha val="6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33C80C9A-3407-4B29-A323-3E95D3D84C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2630" y="3210569"/>
              <a:ext cx="348589" cy="347570"/>
            </a:xfrm>
            <a:prstGeom prst="ellipse">
              <a:avLst/>
            </a:prstGeom>
            <a:solidFill>
              <a:srgbClr val="1D8DD8">
                <a:alpha val="6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E1261CEF-3610-4940-B5FD-E9F458716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1713" y="3090400"/>
              <a:ext cx="348589" cy="347570"/>
            </a:xfrm>
            <a:prstGeom prst="ellipse">
              <a:avLst/>
            </a:prstGeom>
            <a:solidFill>
              <a:srgbClr val="1D8DD8">
                <a:alpha val="6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A77F88DB-4281-467B-ADE6-8FDEBED44B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830" y="2969567"/>
              <a:ext cx="348589" cy="347570"/>
            </a:xfrm>
            <a:prstGeom prst="ellipse">
              <a:avLst/>
            </a:prstGeom>
            <a:solidFill>
              <a:srgbClr val="1D8DD8">
                <a:alpha val="6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816A05D3-91EF-4BB5-A5AB-AB9132DF2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1232" y="3127083"/>
              <a:ext cx="348589" cy="347570"/>
            </a:xfrm>
            <a:prstGeom prst="ellipse">
              <a:avLst/>
            </a:prstGeom>
            <a:solidFill>
              <a:srgbClr val="0B3EA2">
                <a:alpha val="6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72A2AF9A-3E2E-4E1E-8537-926DF02E8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0315" y="3006914"/>
              <a:ext cx="348589" cy="347570"/>
            </a:xfrm>
            <a:prstGeom prst="ellipse">
              <a:avLst/>
            </a:prstGeom>
            <a:solidFill>
              <a:srgbClr val="0B3EA2">
                <a:alpha val="6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2619705B-3AD4-4418-B015-A5A80D37B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827" y="3223819"/>
              <a:ext cx="348589" cy="347570"/>
            </a:xfrm>
            <a:prstGeom prst="ellipse">
              <a:avLst/>
            </a:prstGeom>
            <a:solidFill>
              <a:srgbClr val="0B3EA2">
                <a:alpha val="6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B8C7B6AF-0F80-4AAE-98BA-3B5FAF444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9910" y="3103650"/>
              <a:ext cx="348589" cy="347570"/>
            </a:xfrm>
            <a:prstGeom prst="ellipse">
              <a:avLst/>
            </a:prstGeom>
            <a:solidFill>
              <a:srgbClr val="0B3EA2">
                <a:alpha val="6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67659FA9-D1D8-45F5-AA4D-11F5CF90A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3027" y="2982817"/>
              <a:ext cx="348589" cy="347570"/>
            </a:xfrm>
            <a:prstGeom prst="ellipse">
              <a:avLst/>
            </a:prstGeom>
            <a:solidFill>
              <a:srgbClr val="0B3EA2">
                <a:alpha val="6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0B6AEE3A-8EB5-498A-9062-6298F424B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4915" y="3070152"/>
              <a:ext cx="348589" cy="347570"/>
            </a:xfrm>
            <a:prstGeom prst="ellipse">
              <a:avLst/>
            </a:prstGeom>
            <a:solidFill>
              <a:srgbClr val="0B3EA2">
                <a:alpha val="6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934A816F-A4FB-4A43-B97F-DDA76E407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8492" y="2719591"/>
              <a:ext cx="348589" cy="347570"/>
            </a:xfrm>
            <a:prstGeom prst="ellipse">
              <a:avLst/>
            </a:prstGeom>
            <a:solidFill>
              <a:srgbClr val="0B3EA2">
                <a:alpha val="6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F4E81700-42CF-473D-92FA-44EC2DBF4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8087" y="2816327"/>
              <a:ext cx="348589" cy="347570"/>
            </a:xfrm>
            <a:prstGeom prst="ellipse">
              <a:avLst/>
            </a:prstGeom>
            <a:solidFill>
              <a:srgbClr val="0B3EA2">
                <a:alpha val="6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5269A9EC-9881-4E53-AB4F-3E091A24E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1204" y="2695494"/>
              <a:ext cx="348589" cy="347570"/>
            </a:xfrm>
            <a:prstGeom prst="ellipse">
              <a:avLst/>
            </a:prstGeom>
            <a:solidFill>
              <a:srgbClr val="0B3EA2">
                <a:alpha val="6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6DCE549A-C3BA-48B1-A621-1495918D30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1622" y="3133479"/>
              <a:ext cx="348589" cy="347570"/>
            </a:xfrm>
            <a:prstGeom prst="ellipse">
              <a:avLst/>
            </a:prstGeom>
            <a:solidFill>
              <a:srgbClr val="1D8DD8">
                <a:alpha val="6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2C90BB6E-2075-41A1-8711-53F0FB49E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0705" y="3013310"/>
              <a:ext cx="348589" cy="347570"/>
            </a:xfrm>
            <a:prstGeom prst="ellipse">
              <a:avLst/>
            </a:prstGeom>
            <a:solidFill>
              <a:srgbClr val="1D8DD8">
                <a:alpha val="6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DDBE4BF2-E200-434B-82B9-D10CCBCE0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1217" y="3230215"/>
              <a:ext cx="348589" cy="347570"/>
            </a:xfrm>
            <a:prstGeom prst="ellipse">
              <a:avLst/>
            </a:prstGeom>
            <a:solidFill>
              <a:srgbClr val="1D8DD8">
                <a:alpha val="6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726334E6-04E7-4CE8-988D-4CBAC7302A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0300" y="3110046"/>
              <a:ext cx="348589" cy="347570"/>
            </a:xfrm>
            <a:prstGeom prst="ellipse">
              <a:avLst/>
            </a:prstGeom>
            <a:solidFill>
              <a:srgbClr val="1D8DD8">
                <a:alpha val="6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5E61F6E0-DB48-46BE-B0BB-02E9B2742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3417" y="2989213"/>
              <a:ext cx="348589" cy="347570"/>
            </a:xfrm>
            <a:prstGeom prst="ellipse">
              <a:avLst/>
            </a:prstGeom>
            <a:solidFill>
              <a:srgbClr val="1D8DD8">
                <a:alpha val="6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3BF25EF9-0168-457B-9DED-CBFB57649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5305" y="3076548"/>
              <a:ext cx="348589" cy="347570"/>
            </a:xfrm>
            <a:prstGeom prst="ellipse">
              <a:avLst/>
            </a:prstGeom>
            <a:solidFill>
              <a:srgbClr val="1D8DD8">
                <a:alpha val="6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D4F1AEFA-4B7F-4521-9896-E5DB07AF4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8882" y="2725987"/>
              <a:ext cx="348589" cy="347570"/>
            </a:xfrm>
            <a:prstGeom prst="ellipse">
              <a:avLst/>
            </a:prstGeom>
            <a:solidFill>
              <a:srgbClr val="1D8DD8">
                <a:alpha val="6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C823F611-F8EC-42DE-A043-32F233189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8477" y="2822723"/>
              <a:ext cx="348589" cy="347570"/>
            </a:xfrm>
            <a:prstGeom prst="ellipse">
              <a:avLst/>
            </a:prstGeom>
            <a:solidFill>
              <a:srgbClr val="1D8DD8">
                <a:alpha val="6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21E3DBAB-B1D8-43D8-B7E9-A961FBE66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1594" y="2701890"/>
              <a:ext cx="348589" cy="347570"/>
            </a:xfrm>
            <a:prstGeom prst="ellipse">
              <a:avLst/>
            </a:prstGeom>
            <a:solidFill>
              <a:srgbClr val="1D8DD8">
                <a:alpha val="6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9147517A-6730-47A5-B7BB-DD0D20146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4754" y="2882179"/>
              <a:ext cx="348589" cy="347570"/>
            </a:xfrm>
            <a:prstGeom prst="ellipse">
              <a:avLst/>
            </a:prstGeom>
            <a:solidFill>
              <a:srgbClr val="1D8DD8">
                <a:alpha val="6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194BF65E-3E82-47A5-A346-A1F83AD0E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9344" y="2793204"/>
              <a:ext cx="348589" cy="347570"/>
            </a:xfrm>
            <a:prstGeom prst="ellipse">
              <a:avLst/>
            </a:prstGeom>
            <a:solidFill>
              <a:srgbClr val="1D8DD8">
                <a:alpha val="6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7606E06F-8C80-4472-BEB7-7B957DF276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1544" y="2552202"/>
              <a:ext cx="348589" cy="347570"/>
            </a:xfrm>
            <a:prstGeom prst="ellipse">
              <a:avLst/>
            </a:prstGeom>
            <a:solidFill>
              <a:srgbClr val="1D8DD8">
                <a:alpha val="6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BF1550FF-68B5-40AD-8459-263E60774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1485" y="2456106"/>
              <a:ext cx="348589" cy="347570"/>
            </a:xfrm>
            <a:prstGeom prst="ellipse">
              <a:avLst/>
            </a:prstGeom>
            <a:solidFill>
              <a:srgbClr val="1D8DD8">
                <a:alpha val="6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BA7ED518-EA12-4646-8F94-D299F3D0D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3538" y="2448835"/>
              <a:ext cx="348589" cy="347570"/>
            </a:xfrm>
            <a:prstGeom prst="ellipse">
              <a:avLst/>
            </a:prstGeom>
            <a:solidFill>
              <a:srgbClr val="1D8DD8">
                <a:alpha val="6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F00E4493-8628-4074-B1B7-5D426532C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7666" y="3127083"/>
              <a:ext cx="348589" cy="347570"/>
            </a:xfrm>
            <a:prstGeom prst="ellipse">
              <a:avLst/>
            </a:prstGeom>
            <a:solidFill>
              <a:srgbClr val="0B3EA2">
                <a:alpha val="6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BED83B55-2F00-49B1-9BCE-291AE6C273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6749" y="3006914"/>
              <a:ext cx="348589" cy="347570"/>
            </a:xfrm>
            <a:prstGeom prst="ellipse">
              <a:avLst/>
            </a:prstGeom>
            <a:solidFill>
              <a:srgbClr val="0B3EA2">
                <a:alpha val="6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EE96D6FC-1625-440E-A846-A043C631B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7261" y="3223819"/>
              <a:ext cx="348589" cy="347570"/>
            </a:xfrm>
            <a:prstGeom prst="ellipse">
              <a:avLst/>
            </a:prstGeom>
            <a:solidFill>
              <a:srgbClr val="0B3EA2">
                <a:alpha val="6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11796784-DDB1-49D9-9CF9-7B1DC0B64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86344" y="3103650"/>
              <a:ext cx="348589" cy="347570"/>
            </a:xfrm>
            <a:prstGeom prst="ellipse">
              <a:avLst/>
            </a:prstGeom>
            <a:solidFill>
              <a:srgbClr val="0B3EA2">
                <a:alpha val="6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08B2FD0B-3991-4425-BBD6-4B2EC08DC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29461" y="2982817"/>
              <a:ext cx="348589" cy="347570"/>
            </a:xfrm>
            <a:prstGeom prst="ellipse">
              <a:avLst/>
            </a:prstGeom>
            <a:solidFill>
              <a:srgbClr val="0B3EA2">
                <a:alpha val="6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906A7B0D-0C5C-4740-9C2A-69ED5A1DFBA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1349" y="3070152"/>
              <a:ext cx="348589" cy="347570"/>
            </a:xfrm>
            <a:prstGeom prst="ellipse">
              <a:avLst/>
            </a:prstGeom>
            <a:solidFill>
              <a:srgbClr val="0B3EA2">
                <a:alpha val="6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6D1BEC6B-0EFB-4E74-9B0C-B4B59640D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4926" y="2719591"/>
              <a:ext cx="348589" cy="347570"/>
            </a:xfrm>
            <a:prstGeom prst="ellipse">
              <a:avLst/>
            </a:prstGeom>
            <a:solidFill>
              <a:srgbClr val="0B3EA2">
                <a:alpha val="6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E12D3EF5-95B6-4B2A-B7F5-D931386E6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4521" y="2816327"/>
              <a:ext cx="348589" cy="347570"/>
            </a:xfrm>
            <a:prstGeom prst="ellipse">
              <a:avLst/>
            </a:prstGeom>
            <a:solidFill>
              <a:srgbClr val="0B3EA2">
                <a:alpha val="6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DE73C188-515A-4A32-94C0-3443E429A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7638" y="2695494"/>
              <a:ext cx="348589" cy="347570"/>
            </a:xfrm>
            <a:prstGeom prst="ellipse">
              <a:avLst/>
            </a:prstGeom>
            <a:solidFill>
              <a:srgbClr val="0B3EA2">
                <a:alpha val="6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33722D44-8484-4C57-9126-BCBF8FDCD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5388" y="2786808"/>
              <a:ext cx="348589" cy="347570"/>
            </a:xfrm>
            <a:prstGeom prst="ellipse">
              <a:avLst/>
            </a:prstGeom>
            <a:solidFill>
              <a:srgbClr val="0B3EA2">
                <a:alpha val="6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783909F1-89D0-426A-A194-093A3DDD77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2194" y="2537347"/>
              <a:ext cx="348589" cy="347570"/>
            </a:xfrm>
            <a:prstGeom prst="ellipse">
              <a:avLst/>
            </a:prstGeom>
            <a:solidFill>
              <a:srgbClr val="0B3EA2">
                <a:alpha val="6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7417BCE8-8F0F-49EC-93CB-40E2D69ED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4751" y="2428687"/>
              <a:ext cx="348589" cy="347570"/>
            </a:xfrm>
            <a:prstGeom prst="ellipse">
              <a:avLst/>
            </a:prstGeom>
            <a:solidFill>
              <a:srgbClr val="0B3EA2">
                <a:alpha val="6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6AD061A2-5476-445F-AAB0-7981A36A9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7763" y="2865765"/>
              <a:ext cx="348589" cy="347570"/>
            </a:xfrm>
            <a:prstGeom prst="ellipse">
              <a:avLst/>
            </a:prstGeom>
            <a:solidFill>
              <a:srgbClr val="0B3EA2">
                <a:alpha val="6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2" name="椭圆 71">
              <a:extLst>
                <a:ext uri="{FF2B5EF4-FFF2-40B4-BE49-F238E27FC236}">
                  <a16:creationId xmlns:a16="http://schemas.microsoft.com/office/drawing/2014/main" id="{4A5676CC-D49E-476B-9DCB-CCF923FB0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6196" y="2345318"/>
              <a:ext cx="348589" cy="347570"/>
            </a:xfrm>
            <a:prstGeom prst="ellipse">
              <a:avLst/>
            </a:prstGeom>
            <a:solidFill>
              <a:srgbClr val="0B3EA2">
                <a:alpha val="6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17E0EFF5-1613-4399-9AD1-38A6D9821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7808" y="2435066"/>
              <a:ext cx="348589" cy="347570"/>
            </a:xfrm>
            <a:prstGeom prst="ellipse">
              <a:avLst/>
            </a:prstGeom>
            <a:solidFill>
              <a:srgbClr val="0B3EA2">
                <a:alpha val="6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4" name="椭圆 73">
              <a:extLst>
                <a:ext uri="{FF2B5EF4-FFF2-40B4-BE49-F238E27FC236}">
                  <a16:creationId xmlns:a16="http://schemas.microsoft.com/office/drawing/2014/main" id="{CFB8A740-10F1-430D-B81E-23BC656BC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6448" y="2145014"/>
              <a:ext cx="348589" cy="347570"/>
            </a:xfrm>
            <a:prstGeom prst="ellipse">
              <a:avLst/>
            </a:prstGeom>
            <a:solidFill>
              <a:srgbClr val="0B3EA2">
                <a:alpha val="6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90" name="组合 89">
            <a:extLst>
              <a:ext uri="{FF2B5EF4-FFF2-40B4-BE49-F238E27FC236}">
                <a16:creationId xmlns:a16="http://schemas.microsoft.com/office/drawing/2014/main" id="{96B6B3A5-AD8A-4756-A699-E62A9986474E}"/>
              </a:ext>
            </a:extLst>
          </p:cNvPr>
          <p:cNvGrpSpPr/>
          <p:nvPr/>
        </p:nvGrpSpPr>
        <p:grpSpPr>
          <a:xfrm>
            <a:off x="183893" y="197685"/>
            <a:ext cx="7860273" cy="772165"/>
            <a:chOff x="0" y="112514"/>
            <a:chExt cx="7860273" cy="772165"/>
          </a:xfrm>
        </p:grpSpPr>
        <p:sp>
          <p:nvSpPr>
            <p:cNvPr id="91" name="Freeform 8">
              <a:extLst>
                <a:ext uri="{FF2B5EF4-FFF2-40B4-BE49-F238E27FC236}">
                  <a16:creationId xmlns:a16="http://schemas.microsoft.com/office/drawing/2014/main" id="{EC59975A-83E5-4C14-BA69-71EF7CE1D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12514"/>
              <a:ext cx="771874" cy="772165"/>
            </a:xfrm>
            <a:custGeom>
              <a:avLst/>
              <a:gdLst>
                <a:gd name="T0" fmla="*/ 1045 w 2233"/>
                <a:gd name="T1" fmla="*/ 39 h 2233"/>
                <a:gd name="T2" fmla="*/ 1188 w 2233"/>
                <a:gd name="T3" fmla="*/ 39 h 2233"/>
                <a:gd name="T4" fmla="*/ 2193 w 2233"/>
                <a:gd name="T5" fmla="*/ 1044 h 2233"/>
                <a:gd name="T6" fmla="*/ 2193 w 2233"/>
                <a:gd name="T7" fmla="*/ 1188 h 2233"/>
                <a:gd name="T8" fmla="*/ 1188 w 2233"/>
                <a:gd name="T9" fmla="*/ 2193 h 2233"/>
                <a:gd name="T10" fmla="*/ 1045 w 2233"/>
                <a:gd name="T11" fmla="*/ 2193 h 2233"/>
                <a:gd name="T12" fmla="*/ 40 w 2233"/>
                <a:gd name="T13" fmla="*/ 1188 h 2233"/>
                <a:gd name="T14" fmla="*/ 40 w 2233"/>
                <a:gd name="T15" fmla="*/ 1044 h 2233"/>
                <a:gd name="T16" fmla="*/ 1045 w 2233"/>
                <a:gd name="T17" fmla="*/ 39 h 2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33" h="2233">
                  <a:moveTo>
                    <a:pt x="1045" y="39"/>
                  </a:moveTo>
                  <a:cubicBezTo>
                    <a:pt x="1084" y="0"/>
                    <a:pt x="1149" y="0"/>
                    <a:pt x="1188" y="39"/>
                  </a:cubicBezTo>
                  <a:cubicBezTo>
                    <a:pt x="2193" y="1044"/>
                    <a:pt x="2193" y="1044"/>
                    <a:pt x="2193" y="1044"/>
                  </a:cubicBezTo>
                  <a:cubicBezTo>
                    <a:pt x="2233" y="1084"/>
                    <a:pt x="2233" y="1148"/>
                    <a:pt x="2193" y="1188"/>
                  </a:cubicBezTo>
                  <a:cubicBezTo>
                    <a:pt x="1188" y="2193"/>
                    <a:pt x="1188" y="2193"/>
                    <a:pt x="1188" y="2193"/>
                  </a:cubicBezTo>
                  <a:cubicBezTo>
                    <a:pt x="1149" y="2233"/>
                    <a:pt x="1084" y="2233"/>
                    <a:pt x="1045" y="2193"/>
                  </a:cubicBezTo>
                  <a:cubicBezTo>
                    <a:pt x="40" y="1188"/>
                    <a:pt x="40" y="1188"/>
                    <a:pt x="40" y="1188"/>
                  </a:cubicBezTo>
                  <a:cubicBezTo>
                    <a:pt x="0" y="1148"/>
                    <a:pt x="0" y="1084"/>
                    <a:pt x="40" y="1044"/>
                  </a:cubicBezTo>
                  <a:cubicBezTo>
                    <a:pt x="1045" y="39"/>
                    <a:pt x="1045" y="39"/>
                    <a:pt x="1045" y="39"/>
                  </a:cubicBezTo>
                </a:path>
              </a:pathLst>
            </a:custGeom>
            <a:solidFill>
              <a:srgbClr val="E2E9F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92" name="Freeform 14">
              <a:extLst>
                <a:ext uri="{FF2B5EF4-FFF2-40B4-BE49-F238E27FC236}">
                  <a16:creationId xmlns:a16="http://schemas.microsoft.com/office/drawing/2014/main" id="{3069E72D-6686-4EDA-89DF-A66A0CCAB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56" y="267494"/>
              <a:ext cx="462206" cy="462206"/>
            </a:xfrm>
            <a:custGeom>
              <a:avLst/>
              <a:gdLst>
                <a:gd name="T0" fmla="*/ 618 w 1320"/>
                <a:gd name="T1" fmla="*/ 24 h 1320"/>
                <a:gd name="T2" fmla="*/ 703 w 1320"/>
                <a:gd name="T3" fmla="*/ 24 h 1320"/>
                <a:gd name="T4" fmla="*/ 1297 w 1320"/>
                <a:gd name="T5" fmla="*/ 618 h 1320"/>
                <a:gd name="T6" fmla="*/ 1297 w 1320"/>
                <a:gd name="T7" fmla="*/ 702 h 1320"/>
                <a:gd name="T8" fmla="*/ 703 w 1320"/>
                <a:gd name="T9" fmla="*/ 1296 h 1320"/>
                <a:gd name="T10" fmla="*/ 618 w 1320"/>
                <a:gd name="T11" fmla="*/ 1296 h 1320"/>
                <a:gd name="T12" fmla="*/ 24 w 1320"/>
                <a:gd name="T13" fmla="*/ 702 h 1320"/>
                <a:gd name="T14" fmla="*/ 24 w 1320"/>
                <a:gd name="T15" fmla="*/ 618 h 1320"/>
                <a:gd name="T16" fmla="*/ 618 w 1320"/>
                <a:gd name="T17" fmla="*/ 24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0" h="1320">
                  <a:moveTo>
                    <a:pt x="618" y="24"/>
                  </a:moveTo>
                  <a:cubicBezTo>
                    <a:pt x="641" y="0"/>
                    <a:pt x="679" y="0"/>
                    <a:pt x="703" y="24"/>
                  </a:cubicBezTo>
                  <a:cubicBezTo>
                    <a:pt x="1297" y="618"/>
                    <a:pt x="1297" y="618"/>
                    <a:pt x="1297" y="618"/>
                  </a:cubicBezTo>
                  <a:cubicBezTo>
                    <a:pt x="1320" y="641"/>
                    <a:pt x="1320" y="679"/>
                    <a:pt x="1297" y="702"/>
                  </a:cubicBezTo>
                  <a:cubicBezTo>
                    <a:pt x="703" y="1296"/>
                    <a:pt x="703" y="1296"/>
                    <a:pt x="703" y="1296"/>
                  </a:cubicBezTo>
                  <a:cubicBezTo>
                    <a:pt x="679" y="1320"/>
                    <a:pt x="641" y="1320"/>
                    <a:pt x="618" y="1296"/>
                  </a:cubicBezTo>
                  <a:cubicBezTo>
                    <a:pt x="24" y="702"/>
                    <a:pt x="24" y="702"/>
                    <a:pt x="24" y="702"/>
                  </a:cubicBezTo>
                  <a:cubicBezTo>
                    <a:pt x="0" y="679"/>
                    <a:pt x="0" y="641"/>
                    <a:pt x="24" y="618"/>
                  </a:cubicBezTo>
                  <a:lnTo>
                    <a:pt x="618" y="24"/>
                  </a:lnTo>
                  <a:close/>
                </a:path>
              </a:pathLst>
            </a:custGeom>
            <a:solidFill>
              <a:srgbClr val="0B3EA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93" name="Title 1">
              <a:extLst>
                <a:ext uri="{FF2B5EF4-FFF2-40B4-BE49-F238E27FC236}">
                  <a16:creationId xmlns:a16="http://schemas.microsoft.com/office/drawing/2014/main" id="{F00F4B70-A173-4565-B16A-4D9D5E665634}"/>
                </a:ext>
              </a:extLst>
            </p:cNvPr>
            <p:cNvSpPr txBox="1">
              <a:spLocks/>
            </p:cNvSpPr>
            <p:nvPr/>
          </p:nvSpPr>
          <p:spPr>
            <a:xfrm>
              <a:off x="980601" y="331967"/>
              <a:ext cx="6879672" cy="379477"/>
            </a:xfrm>
            <a:prstGeom prst="rect">
              <a:avLst/>
            </a:prstGeom>
          </p:spPr>
          <p:txBody>
            <a:bodyPr lIns="0" rIns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3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anose="020B0306030504020204" pitchFamily="34" charset="0"/>
                </a:defRPr>
              </a:lvl1pPr>
            </a:lstStyle>
            <a:p>
              <a:pPr algn="l"/>
              <a:r>
                <a:rPr lang="ru-RU" sz="1400" b="1" dirty="0">
                  <a:solidFill>
                    <a:srgbClr val="0B3EA2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Модернизация инфраструктуры и обновление материально-технической базы</a:t>
              </a:r>
              <a:endParaRPr lang="en-US" sz="1400" b="1" dirty="0">
                <a:solidFill>
                  <a:srgbClr val="0B3EA2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95" name="文本框 86">
            <a:extLst>
              <a:ext uri="{FF2B5EF4-FFF2-40B4-BE49-F238E27FC236}">
                <a16:creationId xmlns:a16="http://schemas.microsoft.com/office/drawing/2014/main" id="{7BBFC417-3BED-49BC-AD5F-7BF0A02F1A04}"/>
              </a:ext>
            </a:extLst>
          </p:cNvPr>
          <p:cNvSpPr txBox="1">
            <a:spLocks/>
          </p:cNvSpPr>
          <p:nvPr/>
        </p:nvSpPr>
        <p:spPr bwMode="auto">
          <a:xfrm>
            <a:off x="1877752" y="2587884"/>
            <a:ext cx="2774579" cy="1259347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>
            <a:defPPr>
              <a:defRPr lang="zh-CN"/>
            </a:defPPr>
            <a:lvl1pPr algn="ctr">
              <a:defRPr sz="1050">
                <a:solidFill>
                  <a:srgbClr val="0B3E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defRPr sz="1200">
                <a:solidFill>
                  <a:srgbClr val="0B3E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ru-RU" dirty="0"/>
              <a:t>Закупка оборудования для </a:t>
            </a:r>
          </a:p>
          <a:p>
            <a:pPr lvl="1"/>
            <a:r>
              <a:rPr lang="ru-RU" dirty="0"/>
              <a:t>проведения занятий </a:t>
            </a:r>
          </a:p>
          <a:p>
            <a:pPr lvl="1"/>
            <a:r>
              <a:rPr lang="ru-RU" dirty="0"/>
              <a:t>в соответствии с ФГОС СПО</a:t>
            </a:r>
          </a:p>
        </p:txBody>
      </p:sp>
      <p:sp>
        <p:nvSpPr>
          <p:cNvPr id="96" name="文本框 86">
            <a:extLst>
              <a:ext uri="{FF2B5EF4-FFF2-40B4-BE49-F238E27FC236}">
                <a16:creationId xmlns:a16="http://schemas.microsoft.com/office/drawing/2014/main" id="{E71DB5A8-C680-46EC-AB30-41967D1AB2DD}"/>
              </a:ext>
            </a:extLst>
          </p:cNvPr>
          <p:cNvSpPr txBox="1">
            <a:spLocks/>
          </p:cNvSpPr>
          <p:nvPr/>
        </p:nvSpPr>
        <p:spPr bwMode="auto">
          <a:xfrm>
            <a:off x="-338835" y="2569668"/>
            <a:ext cx="2774579" cy="1259347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>
            <a:defPPr>
              <a:defRPr lang="zh-CN"/>
            </a:defPPr>
            <a:lvl1pPr algn="ctr">
              <a:defRPr sz="1050">
                <a:solidFill>
                  <a:srgbClr val="0B3E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defRPr sz="1200">
                <a:solidFill>
                  <a:srgbClr val="0B3E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ru-RU" dirty="0"/>
              <a:t>Совершенствование </a:t>
            </a:r>
          </a:p>
          <a:p>
            <a:pPr lvl="1"/>
            <a:r>
              <a:rPr lang="ru-RU" dirty="0"/>
              <a:t>материально-технической </a:t>
            </a:r>
          </a:p>
          <a:p>
            <a:pPr lvl="1"/>
            <a:r>
              <a:rPr lang="ru-RU" dirty="0"/>
              <a:t>базы колледжа</a:t>
            </a:r>
          </a:p>
        </p:txBody>
      </p:sp>
      <p:sp>
        <p:nvSpPr>
          <p:cNvPr id="97" name="文本框 86">
            <a:extLst>
              <a:ext uri="{FF2B5EF4-FFF2-40B4-BE49-F238E27FC236}">
                <a16:creationId xmlns:a16="http://schemas.microsoft.com/office/drawing/2014/main" id="{61BF2E58-1BB5-4830-8978-A70A8AB9DF6B}"/>
              </a:ext>
            </a:extLst>
          </p:cNvPr>
          <p:cNvSpPr txBox="1">
            <a:spLocks/>
          </p:cNvSpPr>
          <p:nvPr/>
        </p:nvSpPr>
        <p:spPr bwMode="auto">
          <a:xfrm>
            <a:off x="4153765" y="2587884"/>
            <a:ext cx="2774579" cy="1259347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>
            <a:defPPr>
              <a:defRPr lang="zh-CN"/>
            </a:defPPr>
            <a:lvl1pPr algn="ctr">
              <a:defRPr sz="1050">
                <a:solidFill>
                  <a:srgbClr val="0B3E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defRPr sz="1200">
                <a:solidFill>
                  <a:srgbClr val="0B3E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ru-RU" dirty="0"/>
              <a:t>Модернизация интерфейса </a:t>
            </a:r>
          </a:p>
          <a:p>
            <a:pPr lvl="1"/>
            <a:r>
              <a:rPr lang="ru-RU" dirty="0"/>
              <a:t>и улучшение функционала </a:t>
            </a:r>
          </a:p>
          <a:p>
            <a:pPr lvl="1"/>
            <a:r>
              <a:rPr lang="ru-RU" dirty="0"/>
              <a:t>официального сайта </a:t>
            </a:r>
          </a:p>
        </p:txBody>
      </p:sp>
      <p:sp>
        <p:nvSpPr>
          <p:cNvPr id="99" name="文本框 86">
            <a:extLst>
              <a:ext uri="{FF2B5EF4-FFF2-40B4-BE49-F238E27FC236}">
                <a16:creationId xmlns:a16="http://schemas.microsoft.com/office/drawing/2014/main" id="{BBA99325-ED7D-4023-A215-C05EEF1A416A}"/>
              </a:ext>
            </a:extLst>
          </p:cNvPr>
          <p:cNvSpPr txBox="1">
            <a:spLocks/>
          </p:cNvSpPr>
          <p:nvPr/>
        </p:nvSpPr>
        <p:spPr bwMode="auto">
          <a:xfrm>
            <a:off x="6271992" y="2587883"/>
            <a:ext cx="2774579" cy="1259347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>
            <a:defPPr>
              <a:defRPr lang="zh-CN"/>
            </a:defPPr>
            <a:lvl1pPr algn="ctr">
              <a:defRPr sz="1050">
                <a:solidFill>
                  <a:srgbClr val="0B3E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defRPr sz="1200">
                <a:solidFill>
                  <a:srgbClr val="0B3E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ru-RU" dirty="0"/>
              <a:t>Модернизация </a:t>
            </a:r>
          </a:p>
          <a:p>
            <a:pPr lvl="1"/>
            <a:r>
              <a:rPr lang="ru-RU" dirty="0"/>
              <a:t>информационно-</a:t>
            </a:r>
          </a:p>
          <a:p>
            <a:pPr lvl="1"/>
            <a:r>
              <a:rPr lang="ru-RU" dirty="0"/>
              <a:t>коммуникационного </a:t>
            </a:r>
          </a:p>
          <a:p>
            <a:pPr lvl="1"/>
            <a:r>
              <a:rPr lang="ru-RU" dirty="0"/>
              <a:t>обеспечения колледжа</a:t>
            </a:r>
          </a:p>
        </p:txBody>
      </p:sp>
      <p:sp>
        <p:nvSpPr>
          <p:cNvPr id="131" name="文本框 86">
            <a:extLst>
              <a:ext uri="{FF2B5EF4-FFF2-40B4-BE49-F238E27FC236}">
                <a16:creationId xmlns:a16="http://schemas.microsoft.com/office/drawing/2014/main" id="{394759FC-63C9-40B6-B302-DA5E2BF551C6}"/>
              </a:ext>
            </a:extLst>
          </p:cNvPr>
          <p:cNvSpPr txBox="1">
            <a:spLocks/>
          </p:cNvSpPr>
          <p:nvPr/>
        </p:nvSpPr>
        <p:spPr bwMode="auto">
          <a:xfrm>
            <a:off x="1851860" y="4274068"/>
            <a:ext cx="2774579" cy="1259347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>
            <a:defPPr>
              <a:defRPr lang="zh-CN"/>
            </a:defPPr>
            <a:lvl1pPr algn="ctr">
              <a:defRPr sz="1050">
                <a:solidFill>
                  <a:srgbClr val="0B3E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defRPr sz="1200">
                <a:solidFill>
                  <a:srgbClr val="0B3E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ru-RU" dirty="0"/>
              <a:t>Приобретение дополнительного</a:t>
            </a:r>
          </a:p>
          <a:p>
            <a:pPr lvl="1"/>
            <a:r>
              <a:rPr lang="ru-RU" dirty="0"/>
              <a:t>учебного оборудования</a:t>
            </a:r>
          </a:p>
          <a:p>
            <a:pPr lvl="1"/>
            <a:r>
              <a:rPr lang="ru-RU" dirty="0"/>
              <a:t>для мастерских</a:t>
            </a:r>
          </a:p>
          <a:p>
            <a:pPr lvl="1"/>
            <a:r>
              <a:rPr lang="ru-RU" dirty="0"/>
              <a:t>и лабораторий</a:t>
            </a:r>
          </a:p>
        </p:txBody>
      </p:sp>
      <p:sp>
        <p:nvSpPr>
          <p:cNvPr id="132" name="文本框 86">
            <a:extLst>
              <a:ext uri="{FF2B5EF4-FFF2-40B4-BE49-F238E27FC236}">
                <a16:creationId xmlns:a16="http://schemas.microsoft.com/office/drawing/2014/main" id="{4C052360-5914-4A1F-8B7B-B5A7601B0AF6}"/>
              </a:ext>
            </a:extLst>
          </p:cNvPr>
          <p:cNvSpPr txBox="1">
            <a:spLocks/>
          </p:cNvSpPr>
          <p:nvPr/>
        </p:nvSpPr>
        <p:spPr bwMode="auto">
          <a:xfrm>
            <a:off x="-364727" y="4255852"/>
            <a:ext cx="2774579" cy="1259347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>
            <a:defPPr>
              <a:defRPr lang="zh-CN"/>
            </a:defPPr>
            <a:lvl1pPr algn="ctr">
              <a:defRPr sz="1050">
                <a:solidFill>
                  <a:srgbClr val="0B3E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defRPr sz="1200">
                <a:solidFill>
                  <a:srgbClr val="0B3E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ru-RU" dirty="0"/>
              <a:t>Обновление парка </a:t>
            </a:r>
          </a:p>
          <a:p>
            <a:pPr lvl="1"/>
            <a:r>
              <a:rPr lang="ru-RU" dirty="0"/>
              <a:t>компьютерной техники</a:t>
            </a:r>
          </a:p>
        </p:txBody>
      </p:sp>
      <p:sp>
        <p:nvSpPr>
          <p:cNvPr id="133" name="文本框 86">
            <a:extLst>
              <a:ext uri="{FF2B5EF4-FFF2-40B4-BE49-F238E27FC236}">
                <a16:creationId xmlns:a16="http://schemas.microsoft.com/office/drawing/2014/main" id="{1AC093E5-A75D-4744-A481-949A5F60DA24}"/>
              </a:ext>
            </a:extLst>
          </p:cNvPr>
          <p:cNvSpPr txBox="1">
            <a:spLocks/>
          </p:cNvSpPr>
          <p:nvPr/>
        </p:nvSpPr>
        <p:spPr bwMode="auto">
          <a:xfrm>
            <a:off x="4127873" y="4274068"/>
            <a:ext cx="2774579" cy="1259347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>
            <a:defPPr>
              <a:defRPr lang="zh-CN"/>
            </a:defPPr>
            <a:lvl1pPr algn="ctr">
              <a:defRPr sz="1050">
                <a:solidFill>
                  <a:srgbClr val="0B3E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defRPr sz="1200">
                <a:solidFill>
                  <a:srgbClr val="0B3E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ru-RU" dirty="0"/>
              <a:t>Развитие </a:t>
            </a:r>
          </a:p>
          <a:p>
            <a:pPr lvl="1"/>
            <a:r>
              <a:rPr lang="ru-RU" dirty="0"/>
              <a:t>образовательного портала и </a:t>
            </a:r>
          </a:p>
          <a:p>
            <a:pPr lvl="1"/>
            <a:r>
              <a:rPr lang="ru-RU" dirty="0"/>
              <a:t>страниц в </a:t>
            </a:r>
            <a:r>
              <a:rPr lang="ru-RU" dirty="0" err="1"/>
              <a:t>Госпабликах</a:t>
            </a:r>
            <a:endParaRPr lang="ru-RU" dirty="0"/>
          </a:p>
        </p:txBody>
      </p:sp>
      <p:sp>
        <p:nvSpPr>
          <p:cNvPr id="134" name="文本框 86">
            <a:extLst>
              <a:ext uri="{FF2B5EF4-FFF2-40B4-BE49-F238E27FC236}">
                <a16:creationId xmlns:a16="http://schemas.microsoft.com/office/drawing/2014/main" id="{AA15B693-647F-4091-A008-F7D9A3A845C4}"/>
              </a:ext>
            </a:extLst>
          </p:cNvPr>
          <p:cNvSpPr txBox="1">
            <a:spLocks/>
          </p:cNvSpPr>
          <p:nvPr/>
        </p:nvSpPr>
        <p:spPr bwMode="auto">
          <a:xfrm>
            <a:off x="6246100" y="4274067"/>
            <a:ext cx="2774579" cy="1259347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>
            <a:defPPr>
              <a:defRPr lang="zh-CN"/>
            </a:defPPr>
            <a:lvl1pPr algn="ctr">
              <a:defRPr sz="1050">
                <a:solidFill>
                  <a:srgbClr val="0B3E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defRPr sz="1200">
                <a:solidFill>
                  <a:srgbClr val="0B3E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ru-RU" dirty="0"/>
              <a:t>Всесторонняя</a:t>
            </a:r>
          </a:p>
          <a:p>
            <a:pPr lvl="1"/>
            <a:r>
              <a:rPr lang="ru-RU" dirty="0"/>
              <a:t>поддержка работы </a:t>
            </a:r>
          </a:p>
          <a:p>
            <a:pPr lvl="1"/>
            <a:r>
              <a:rPr lang="ru-RU" dirty="0"/>
              <a:t>Медиацентра</a:t>
            </a:r>
          </a:p>
        </p:txBody>
      </p:sp>
      <p:sp>
        <p:nvSpPr>
          <p:cNvPr id="3" name="Стрелка: вниз 2">
            <a:extLst>
              <a:ext uri="{FF2B5EF4-FFF2-40B4-BE49-F238E27FC236}">
                <a16:creationId xmlns:a16="http://schemas.microsoft.com/office/drawing/2014/main" id="{9ACDC59C-74ED-497C-BB29-FF81C91534AF}"/>
              </a:ext>
            </a:extLst>
          </p:cNvPr>
          <p:cNvSpPr/>
          <p:nvPr/>
        </p:nvSpPr>
        <p:spPr>
          <a:xfrm>
            <a:off x="1126463" y="3467451"/>
            <a:ext cx="251855" cy="578975"/>
          </a:xfrm>
          <a:prstGeom prst="downArrow">
            <a:avLst/>
          </a:prstGeom>
          <a:solidFill>
            <a:srgbClr val="E2E9F1"/>
          </a:solidFill>
          <a:ln>
            <a:solidFill>
              <a:srgbClr val="0B3E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Стрелка: вниз 134">
            <a:extLst>
              <a:ext uri="{FF2B5EF4-FFF2-40B4-BE49-F238E27FC236}">
                <a16:creationId xmlns:a16="http://schemas.microsoft.com/office/drawing/2014/main" id="{3923F6DF-D7C8-4B9C-AC66-745B33F49655}"/>
              </a:ext>
            </a:extLst>
          </p:cNvPr>
          <p:cNvSpPr/>
          <p:nvPr/>
        </p:nvSpPr>
        <p:spPr>
          <a:xfrm>
            <a:off x="3324074" y="3492668"/>
            <a:ext cx="251855" cy="578975"/>
          </a:xfrm>
          <a:prstGeom prst="downArrow">
            <a:avLst/>
          </a:prstGeom>
          <a:solidFill>
            <a:srgbClr val="E2E9F1"/>
          </a:solidFill>
          <a:ln>
            <a:solidFill>
              <a:srgbClr val="0B3E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Стрелка: вниз 135">
            <a:extLst>
              <a:ext uri="{FF2B5EF4-FFF2-40B4-BE49-F238E27FC236}">
                <a16:creationId xmlns:a16="http://schemas.microsoft.com/office/drawing/2014/main" id="{7EE85B41-C549-4FDB-8800-76AAB9221640}"/>
              </a:ext>
            </a:extLst>
          </p:cNvPr>
          <p:cNvSpPr/>
          <p:nvPr/>
        </p:nvSpPr>
        <p:spPr>
          <a:xfrm>
            <a:off x="5693575" y="3501103"/>
            <a:ext cx="251855" cy="578975"/>
          </a:xfrm>
          <a:prstGeom prst="downArrow">
            <a:avLst/>
          </a:prstGeom>
          <a:solidFill>
            <a:srgbClr val="E2E9F1"/>
          </a:solidFill>
          <a:ln>
            <a:solidFill>
              <a:srgbClr val="0B3E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Стрелка: вниз 136">
            <a:extLst>
              <a:ext uri="{FF2B5EF4-FFF2-40B4-BE49-F238E27FC236}">
                <a16:creationId xmlns:a16="http://schemas.microsoft.com/office/drawing/2014/main" id="{1205BDA1-A112-4921-A84B-319130EE3688}"/>
              </a:ext>
            </a:extLst>
          </p:cNvPr>
          <p:cNvSpPr/>
          <p:nvPr/>
        </p:nvSpPr>
        <p:spPr>
          <a:xfrm>
            <a:off x="7721443" y="3494123"/>
            <a:ext cx="251855" cy="578975"/>
          </a:xfrm>
          <a:prstGeom prst="downArrow">
            <a:avLst/>
          </a:prstGeom>
          <a:solidFill>
            <a:srgbClr val="E2E9F1"/>
          </a:solidFill>
          <a:ln>
            <a:solidFill>
              <a:srgbClr val="0B3E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00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  <p:bldP spid="132" grpId="0"/>
      <p:bldP spid="133" grpId="0"/>
      <p:bldP spid="134" grpId="0"/>
      <p:bldP spid="3" grpId="0" animBg="1"/>
      <p:bldP spid="135" grpId="0" animBg="1"/>
      <p:bldP spid="136" grpId="0" animBg="1"/>
      <p:bldP spid="1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4"/>
          <p:cNvSpPr>
            <a:spLocks/>
          </p:cNvSpPr>
          <p:nvPr/>
        </p:nvSpPr>
        <p:spPr bwMode="auto">
          <a:xfrm>
            <a:off x="3532283" y="3410471"/>
            <a:ext cx="1340133" cy="1341438"/>
          </a:xfrm>
          <a:custGeom>
            <a:avLst/>
            <a:gdLst/>
            <a:ahLst/>
            <a:cxnLst>
              <a:cxn ang="0">
                <a:pos x="428" y="0"/>
              </a:cxn>
              <a:cxn ang="0">
                <a:pos x="0" y="429"/>
              </a:cxn>
              <a:cxn ang="0">
                <a:pos x="428" y="857"/>
              </a:cxn>
              <a:cxn ang="0">
                <a:pos x="856" y="429"/>
              </a:cxn>
              <a:cxn ang="0">
                <a:pos x="428" y="0"/>
              </a:cxn>
              <a:cxn ang="0">
                <a:pos x="428" y="602"/>
              </a:cxn>
              <a:cxn ang="0">
                <a:pos x="254" y="429"/>
              </a:cxn>
              <a:cxn ang="0">
                <a:pos x="428" y="255"/>
              </a:cxn>
              <a:cxn ang="0">
                <a:pos x="601" y="429"/>
              </a:cxn>
              <a:cxn ang="0">
                <a:pos x="428" y="602"/>
              </a:cxn>
            </a:cxnLst>
            <a:rect l="0" t="0" r="r" b="b"/>
            <a:pathLst>
              <a:path w="856" h="857">
                <a:moveTo>
                  <a:pt x="428" y="0"/>
                </a:moveTo>
                <a:cubicBezTo>
                  <a:pt x="192" y="0"/>
                  <a:pt x="0" y="192"/>
                  <a:pt x="0" y="429"/>
                </a:cubicBezTo>
                <a:cubicBezTo>
                  <a:pt x="0" y="665"/>
                  <a:pt x="192" y="857"/>
                  <a:pt x="428" y="857"/>
                </a:cubicBezTo>
                <a:cubicBezTo>
                  <a:pt x="664" y="857"/>
                  <a:pt x="856" y="665"/>
                  <a:pt x="856" y="429"/>
                </a:cubicBezTo>
                <a:cubicBezTo>
                  <a:pt x="856" y="192"/>
                  <a:pt x="664" y="0"/>
                  <a:pt x="428" y="0"/>
                </a:cubicBezTo>
                <a:close/>
                <a:moveTo>
                  <a:pt x="428" y="602"/>
                </a:moveTo>
                <a:cubicBezTo>
                  <a:pt x="332" y="602"/>
                  <a:pt x="254" y="524"/>
                  <a:pt x="254" y="429"/>
                </a:cubicBezTo>
                <a:cubicBezTo>
                  <a:pt x="254" y="333"/>
                  <a:pt x="332" y="255"/>
                  <a:pt x="428" y="255"/>
                </a:cubicBezTo>
                <a:cubicBezTo>
                  <a:pt x="524" y="255"/>
                  <a:pt x="601" y="333"/>
                  <a:pt x="601" y="429"/>
                </a:cubicBezTo>
                <a:cubicBezTo>
                  <a:pt x="601" y="524"/>
                  <a:pt x="524" y="602"/>
                  <a:pt x="428" y="60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5" name="Freeform: Shape 5"/>
          <p:cNvSpPr>
            <a:spLocks/>
          </p:cNvSpPr>
          <p:nvPr/>
        </p:nvSpPr>
        <p:spPr bwMode="auto">
          <a:xfrm>
            <a:off x="3388744" y="3265627"/>
            <a:ext cx="1625907" cy="1629822"/>
          </a:xfrm>
          <a:custGeom>
            <a:avLst/>
            <a:gdLst/>
            <a:ahLst/>
            <a:cxnLst>
              <a:cxn ang="0">
                <a:pos x="996" y="485"/>
              </a:cxn>
              <a:cxn ang="0">
                <a:pos x="990" y="435"/>
              </a:cxn>
              <a:cxn ang="0">
                <a:pos x="979" y="386"/>
              </a:cxn>
              <a:cxn ang="0">
                <a:pos x="962" y="339"/>
              </a:cxn>
              <a:cxn ang="0">
                <a:pos x="941" y="294"/>
              </a:cxn>
              <a:cxn ang="0">
                <a:pos x="915" y="251"/>
              </a:cxn>
              <a:cxn ang="0">
                <a:pos x="884" y="211"/>
              </a:cxn>
              <a:cxn ang="0">
                <a:pos x="850" y="175"/>
              </a:cxn>
              <a:cxn ang="0">
                <a:pos x="812" y="142"/>
              </a:cxn>
              <a:cxn ang="0">
                <a:pos x="771" y="113"/>
              </a:cxn>
              <a:cxn ang="0">
                <a:pos x="727" y="89"/>
              </a:cxn>
              <a:cxn ang="0">
                <a:pos x="681" y="70"/>
              </a:cxn>
              <a:cxn ang="0">
                <a:pos x="633" y="55"/>
              </a:cxn>
              <a:cxn ang="0">
                <a:pos x="584" y="46"/>
              </a:cxn>
              <a:cxn ang="0">
                <a:pos x="534" y="42"/>
              </a:cxn>
              <a:cxn ang="0">
                <a:pos x="484" y="43"/>
              </a:cxn>
              <a:cxn ang="0">
                <a:pos x="435" y="50"/>
              </a:cxn>
              <a:cxn ang="0">
                <a:pos x="386" y="61"/>
              </a:cxn>
              <a:cxn ang="0">
                <a:pos x="339" y="78"/>
              </a:cxn>
              <a:cxn ang="0">
                <a:pos x="293" y="99"/>
              </a:cxn>
              <a:cxn ang="0">
                <a:pos x="251" y="125"/>
              </a:cxn>
              <a:cxn ang="0">
                <a:pos x="211" y="155"/>
              </a:cxn>
              <a:cxn ang="0">
                <a:pos x="175" y="190"/>
              </a:cxn>
              <a:cxn ang="0">
                <a:pos x="142" y="228"/>
              </a:cxn>
              <a:cxn ang="0">
                <a:pos x="113" y="269"/>
              </a:cxn>
              <a:cxn ang="0">
                <a:pos x="89" y="313"/>
              </a:cxn>
              <a:cxn ang="0">
                <a:pos x="70" y="359"/>
              </a:cxn>
              <a:cxn ang="0">
                <a:pos x="56" y="407"/>
              </a:cxn>
              <a:cxn ang="0">
                <a:pos x="46" y="456"/>
              </a:cxn>
              <a:cxn ang="0">
                <a:pos x="42" y="506"/>
              </a:cxn>
              <a:cxn ang="0">
                <a:pos x="43" y="556"/>
              </a:cxn>
              <a:cxn ang="0">
                <a:pos x="50" y="606"/>
              </a:cxn>
              <a:cxn ang="0">
                <a:pos x="61" y="655"/>
              </a:cxn>
              <a:cxn ang="0">
                <a:pos x="78" y="702"/>
              </a:cxn>
              <a:cxn ang="0">
                <a:pos x="99" y="747"/>
              </a:cxn>
              <a:cxn ang="0">
                <a:pos x="125" y="790"/>
              </a:cxn>
              <a:cxn ang="0">
                <a:pos x="155" y="830"/>
              </a:cxn>
              <a:cxn ang="0">
                <a:pos x="190" y="866"/>
              </a:cxn>
              <a:cxn ang="0">
                <a:pos x="228" y="899"/>
              </a:cxn>
              <a:cxn ang="0">
                <a:pos x="269" y="928"/>
              </a:cxn>
              <a:cxn ang="0">
                <a:pos x="313" y="952"/>
              </a:cxn>
              <a:cxn ang="0">
                <a:pos x="359" y="971"/>
              </a:cxn>
              <a:cxn ang="0">
                <a:pos x="407" y="986"/>
              </a:cxn>
              <a:cxn ang="0">
                <a:pos x="456" y="995"/>
              </a:cxn>
              <a:cxn ang="0">
                <a:pos x="506" y="999"/>
              </a:cxn>
              <a:cxn ang="0">
                <a:pos x="556" y="998"/>
              </a:cxn>
              <a:cxn ang="0">
                <a:pos x="605" y="991"/>
              </a:cxn>
              <a:cxn ang="0">
                <a:pos x="654" y="980"/>
              </a:cxn>
              <a:cxn ang="0">
                <a:pos x="701" y="963"/>
              </a:cxn>
              <a:cxn ang="0">
                <a:pos x="746" y="942"/>
              </a:cxn>
              <a:cxn ang="0">
                <a:pos x="789" y="916"/>
              </a:cxn>
              <a:cxn ang="0">
                <a:pos x="829" y="886"/>
              </a:cxn>
              <a:cxn ang="0">
                <a:pos x="865" y="851"/>
              </a:cxn>
              <a:cxn ang="0">
                <a:pos x="898" y="813"/>
              </a:cxn>
              <a:cxn ang="0">
                <a:pos x="926" y="772"/>
              </a:cxn>
              <a:cxn ang="0">
                <a:pos x="950" y="728"/>
              </a:cxn>
              <a:cxn ang="0">
                <a:pos x="970" y="682"/>
              </a:cxn>
              <a:cxn ang="0">
                <a:pos x="984" y="634"/>
              </a:cxn>
              <a:cxn ang="0">
                <a:pos x="993" y="585"/>
              </a:cxn>
              <a:cxn ang="0">
                <a:pos x="997" y="535"/>
              </a:cxn>
            </a:cxnLst>
            <a:rect l="0" t="0" r="r" b="b"/>
            <a:pathLst>
              <a:path w="1039" h="1041">
                <a:moveTo>
                  <a:pt x="1030" y="532"/>
                </a:moveTo>
                <a:cubicBezTo>
                  <a:pt x="1032" y="531"/>
                  <a:pt x="1035" y="530"/>
                  <a:pt x="1036" y="528"/>
                </a:cubicBezTo>
                <a:cubicBezTo>
                  <a:pt x="1038" y="526"/>
                  <a:pt x="1039" y="523"/>
                  <a:pt x="1039" y="521"/>
                </a:cubicBezTo>
                <a:cubicBezTo>
                  <a:pt x="1039" y="518"/>
                  <a:pt x="1038" y="515"/>
                  <a:pt x="1036" y="513"/>
                </a:cubicBezTo>
                <a:cubicBezTo>
                  <a:pt x="1035" y="511"/>
                  <a:pt x="1032" y="510"/>
                  <a:pt x="1030" y="509"/>
                </a:cubicBezTo>
                <a:cubicBezTo>
                  <a:pt x="1026" y="509"/>
                  <a:pt x="1011" y="508"/>
                  <a:pt x="997" y="506"/>
                </a:cubicBezTo>
                <a:cubicBezTo>
                  <a:pt x="997" y="499"/>
                  <a:pt x="997" y="492"/>
                  <a:pt x="996" y="485"/>
                </a:cubicBezTo>
                <a:cubicBezTo>
                  <a:pt x="1010" y="482"/>
                  <a:pt x="1025" y="479"/>
                  <a:pt x="1028" y="478"/>
                </a:cubicBezTo>
                <a:cubicBezTo>
                  <a:pt x="1031" y="478"/>
                  <a:pt x="1033" y="476"/>
                  <a:pt x="1034" y="474"/>
                </a:cubicBezTo>
                <a:cubicBezTo>
                  <a:pt x="1036" y="472"/>
                  <a:pt x="1037" y="469"/>
                  <a:pt x="1036" y="466"/>
                </a:cubicBezTo>
                <a:cubicBezTo>
                  <a:pt x="1036" y="463"/>
                  <a:pt x="1035" y="461"/>
                  <a:pt x="1033" y="459"/>
                </a:cubicBezTo>
                <a:cubicBezTo>
                  <a:pt x="1031" y="457"/>
                  <a:pt x="1028" y="456"/>
                  <a:pt x="1026" y="456"/>
                </a:cubicBezTo>
                <a:cubicBezTo>
                  <a:pt x="1022" y="456"/>
                  <a:pt x="1007" y="456"/>
                  <a:pt x="993" y="456"/>
                </a:cubicBezTo>
                <a:cubicBezTo>
                  <a:pt x="992" y="449"/>
                  <a:pt x="991" y="442"/>
                  <a:pt x="990" y="435"/>
                </a:cubicBezTo>
                <a:cubicBezTo>
                  <a:pt x="1003" y="431"/>
                  <a:pt x="1018" y="426"/>
                  <a:pt x="1021" y="425"/>
                </a:cubicBezTo>
                <a:cubicBezTo>
                  <a:pt x="1023" y="425"/>
                  <a:pt x="1025" y="423"/>
                  <a:pt x="1027" y="420"/>
                </a:cubicBezTo>
                <a:cubicBezTo>
                  <a:pt x="1028" y="418"/>
                  <a:pt x="1028" y="415"/>
                  <a:pt x="1028" y="412"/>
                </a:cubicBezTo>
                <a:cubicBezTo>
                  <a:pt x="1027" y="410"/>
                  <a:pt x="1026" y="407"/>
                  <a:pt x="1024" y="406"/>
                </a:cubicBezTo>
                <a:cubicBezTo>
                  <a:pt x="1022" y="404"/>
                  <a:pt x="1019" y="403"/>
                  <a:pt x="1016" y="403"/>
                </a:cubicBezTo>
                <a:cubicBezTo>
                  <a:pt x="1013" y="404"/>
                  <a:pt x="998" y="405"/>
                  <a:pt x="984" y="407"/>
                </a:cubicBezTo>
                <a:cubicBezTo>
                  <a:pt x="982" y="400"/>
                  <a:pt x="981" y="393"/>
                  <a:pt x="979" y="386"/>
                </a:cubicBezTo>
                <a:cubicBezTo>
                  <a:pt x="991" y="381"/>
                  <a:pt x="1005" y="375"/>
                  <a:pt x="1008" y="373"/>
                </a:cubicBezTo>
                <a:cubicBezTo>
                  <a:pt x="1011" y="372"/>
                  <a:pt x="1013" y="370"/>
                  <a:pt x="1014" y="368"/>
                </a:cubicBezTo>
                <a:cubicBezTo>
                  <a:pt x="1015" y="365"/>
                  <a:pt x="1015" y="362"/>
                  <a:pt x="1014" y="360"/>
                </a:cubicBezTo>
                <a:cubicBezTo>
                  <a:pt x="1013" y="357"/>
                  <a:pt x="1011" y="355"/>
                  <a:pt x="1009" y="353"/>
                </a:cubicBezTo>
                <a:cubicBezTo>
                  <a:pt x="1007" y="352"/>
                  <a:pt x="1004" y="351"/>
                  <a:pt x="1001" y="352"/>
                </a:cubicBezTo>
                <a:cubicBezTo>
                  <a:pt x="998" y="353"/>
                  <a:pt x="983" y="356"/>
                  <a:pt x="970" y="359"/>
                </a:cubicBezTo>
                <a:cubicBezTo>
                  <a:pt x="967" y="352"/>
                  <a:pt x="965" y="346"/>
                  <a:pt x="962" y="339"/>
                </a:cubicBezTo>
                <a:cubicBezTo>
                  <a:pt x="974" y="332"/>
                  <a:pt x="987" y="325"/>
                  <a:pt x="990" y="323"/>
                </a:cubicBezTo>
                <a:cubicBezTo>
                  <a:pt x="993" y="322"/>
                  <a:pt x="994" y="319"/>
                  <a:pt x="995" y="317"/>
                </a:cubicBezTo>
                <a:cubicBezTo>
                  <a:pt x="996" y="314"/>
                  <a:pt x="996" y="311"/>
                  <a:pt x="994" y="309"/>
                </a:cubicBezTo>
                <a:cubicBezTo>
                  <a:pt x="993" y="306"/>
                  <a:pt x="991" y="304"/>
                  <a:pt x="989" y="303"/>
                </a:cubicBezTo>
                <a:cubicBezTo>
                  <a:pt x="986" y="302"/>
                  <a:pt x="984" y="302"/>
                  <a:pt x="981" y="303"/>
                </a:cubicBezTo>
                <a:cubicBezTo>
                  <a:pt x="978" y="304"/>
                  <a:pt x="964" y="308"/>
                  <a:pt x="950" y="313"/>
                </a:cubicBezTo>
                <a:cubicBezTo>
                  <a:pt x="947" y="306"/>
                  <a:pt x="944" y="300"/>
                  <a:pt x="941" y="294"/>
                </a:cubicBezTo>
                <a:cubicBezTo>
                  <a:pt x="952" y="286"/>
                  <a:pt x="964" y="277"/>
                  <a:pt x="967" y="275"/>
                </a:cubicBezTo>
                <a:cubicBezTo>
                  <a:pt x="969" y="273"/>
                  <a:pt x="971" y="271"/>
                  <a:pt x="971" y="268"/>
                </a:cubicBezTo>
                <a:cubicBezTo>
                  <a:pt x="971" y="266"/>
                  <a:pt x="971" y="263"/>
                  <a:pt x="970" y="260"/>
                </a:cubicBezTo>
                <a:cubicBezTo>
                  <a:pt x="968" y="258"/>
                  <a:pt x="966" y="256"/>
                  <a:pt x="964" y="255"/>
                </a:cubicBezTo>
                <a:cubicBezTo>
                  <a:pt x="961" y="254"/>
                  <a:pt x="958" y="254"/>
                  <a:pt x="956" y="256"/>
                </a:cubicBezTo>
                <a:cubicBezTo>
                  <a:pt x="953" y="257"/>
                  <a:pt x="939" y="263"/>
                  <a:pt x="926" y="269"/>
                </a:cubicBezTo>
                <a:cubicBezTo>
                  <a:pt x="923" y="263"/>
                  <a:pt x="919" y="257"/>
                  <a:pt x="915" y="251"/>
                </a:cubicBezTo>
                <a:cubicBezTo>
                  <a:pt x="925" y="242"/>
                  <a:pt x="936" y="232"/>
                  <a:pt x="939" y="230"/>
                </a:cubicBezTo>
                <a:cubicBezTo>
                  <a:pt x="941" y="228"/>
                  <a:pt x="942" y="225"/>
                  <a:pt x="942" y="222"/>
                </a:cubicBezTo>
                <a:cubicBezTo>
                  <a:pt x="942" y="220"/>
                  <a:pt x="942" y="217"/>
                  <a:pt x="940" y="215"/>
                </a:cubicBezTo>
                <a:cubicBezTo>
                  <a:pt x="938" y="212"/>
                  <a:pt x="936" y="211"/>
                  <a:pt x="933" y="210"/>
                </a:cubicBezTo>
                <a:cubicBezTo>
                  <a:pt x="931" y="210"/>
                  <a:pt x="928" y="210"/>
                  <a:pt x="926" y="211"/>
                </a:cubicBezTo>
                <a:cubicBezTo>
                  <a:pt x="923" y="213"/>
                  <a:pt x="910" y="221"/>
                  <a:pt x="898" y="228"/>
                </a:cubicBezTo>
                <a:cubicBezTo>
                  <a:pt x="893" y="222"/>
                  <a:pt x="889" y="217"/>
                  <a:pt x="884" y="211"/>
                </a:cubicBezTo>
                <a:cubicBezTo>
                  <a:pt x="894" y="201"/>
                  <a:pt x="904" y="190"/>
                  <a:pt x="906" y="187"/>
                </a:cubicBezTo>
                <a:cubicBezTo>
                  <a:pt x="908" y="185"/>
                  <a:pt x="909" y="182"/>
                  <a:pt x="909" y="180"/>
                </a:cubicBezTo>
                <a:cubicBezTo>
                  <a:pt x="909" y="177"/>
                  <a:pt x="908" y="174"/>
                  <a:pt x="906" y="172"/>
                </a:cubicBezTo>
                <a:cubicBezTo>
                  <a:pt x="904" y="170"/>
                  <a:pt x="901" y="169"/>
                  <a:pt x="899" y="169"/>
                </a:cubicBezTo>
                <a:cubicBezTo>
                  <a:pt x="896" y="168"/>
                  <a:pt x="893" y="169"/>
                  <a:pt x="891" y="171"/>
                </a:cubicBezTo>
                <a:cubicBezTo>
                  <a:pt x="889" y="172"/>
                  <a:pt x="876" y="181"/>
                  <a:pt x="865" y="190"/>
                </a:cubicBezTo>
                <a:cubicBezTo>
                  <a:pt x="860" y="185"/>
                  <a:pt x="855" y="180"/>
                  <a:pt x="850" y="175"/>
                </a:cubicBezTo>
                <a:cubicBezTo>
                  <a:pt x="858" y="163"/>
                  <a:pt x="867" y="151"/>
                  <a:pt x="869" y="149"/>
                </a:cubicBezTo>
                <a:cubicBezTo>
                  <a:pt x="871" y="146"/>
                  <a:pt x="871" y="144"/>
                  <a:pt x="871" y="141"/>
                </a:cubicBezTo>
                <a:cubicBezTo>
                  <a:pt x="871" y="138"/>
                  <a:pt x="870" y="136"/>
                  <a:pt x="867" y="134"/>
                </a:cubicBezTo>
                <a:cubicBezTo>
                  <a:pt x="865" y="132"/>
                  <a:pt x="863" y="131"/>
                  <a:pt x="860" y="131"/>
                </a:cubicBezTo>
                <a:cubicBezTo>
                  <a:pt x="857" y="131"/>
                  <a:pt x="855" y="132"/>
                  <a:pt x="853" y="134"/>
                </a:cubicBezTo>
                <a:cubicBezTo>
                  <a:pt x="850" y="136"/>
                  <a:pt x="839" y="146"/>
                  <a:pt x="829" y="155"/>
                </a:cubicBezTo>
                <a:cubicBezTo>
                  <a:pt x="823" y="151"/>
                  <a:pt x="818" y="146"/>
                  <a:pt x="812" y="142"/>
                </a:cubicBezTo>
                <a:cubicBezTo>
                  <a:pt x="819" y="130"/>
                  <a:pt x="827" y="117"/>
                  <a:pt x="829" y="114"/>
                </a:cubicBezTo>
                <a:cubicBezTo>
                  <a:pt x="830" y="112"/>
                  <a:pt x="830" y="109"/>
                  <a:pt x="830" y="106"/>
                </a:cubicBezTo>
                <a:cubicBezTo>
                  <a:pt x="829" y="104"/>
                  <a:pt x="827" y="101"/>
                  <a:pt x="825" y="100"/>
                </a:cubicBezTo>
                <a:cubicBezTo>
                  <a:pt x="823" y="98"/>
                  <a:pt x="820" y="97"/>
                  <a:pt x="818" y="97"/>
                </a:cubicBezTo>
                <a:cubicBezTo>
                  <a:pt x="815" y="98"/>
                  <a:pt x="812" y="99"/>
                  <a:pt x="810" y="101"/>
                </a:cubicBezTo>
                <a:cubicBezTo>
                  <a:pt x="808" y="103"/>
                  <a:pt x="798" y="115"/>
                  <a:pt x="789" y="125"/>
                </a:cubicBezTo>
                <a:cubicBezTo>
                  <a:pt x="783" y="121"/>
                  <a:pt x="777" y="117"/>
                  <a:pt x="771" y="113"/>
                </a:cubicBezTo>
                <a:cubicBezTo>
                  <a:pt x="777" y="101"/>
                  <a:pt x="783" y="87"/>
                  <a:pt x="784" y="84"/>
                </a:cubicBezTo>
                <a:cubicBezTo>
                  <a:pt x="786" y="81"/>
                  <a:pt x="786" y="79"/>
                  <a:pt x="785" y="76"/>
                </a:cubicBezTo>
                <a:cubicBezTo>
                  <a:pt x="784" y="74"/>
                  <a:pt x="782" y="71"/>
                  <a:pt x="780" y="70"/>
                </a:cubicBezTo>
                <a:cubicBezTo>
                  <a:pt x="777" y="69"/>
                  <a:pt x="774" y="68"/>
                  <a:pt x="772" y="69"/>
                </a:cubicBezTo>
                <a:cubicBezTo>
                  <a:pt x="769" y="69"/>
                  <a:pt x="767" y="70"/>
                  <a:pt x="765" y="73"/>
                </a:cubicBezTo>
                <a:cubicBezTo>
                  <a:pt x="763" y="75"/>
                  <a:pt x="754" y="88"/>
                  <a:pt x="746" y="99"/>
                </a:cubicBezTo>
                <a:cubicBezTo>
                  <a:pt x="740" y="96"/>
                  <a:pt x="734" y="92"/>
                  <a:pt x="727" y="89"/>
                </a:cubicBezTo>
                <a:cubicBezTo>
                  <a:pt x="732" y="76"/>
                  <a:pt x="736" y="62"/>
                  <a:pt x="737" y="59"/>
                </a:cubicBezTo>
                <a:cubicBezTo>
                  <a:pt x="738" y="56"/>
                  <a:pt x="738" y="53"/>
                  <a:pt x="737" y="51"/>
                </a:cubicBezTo>
                <a:cubicBezTo>
                  <a:pt x="736" y="48"/>
                  <a:pt x="734" y="46"/>
                  <a:pt x="731" y="45"/>
                </a:cubicBezTo>
                <a:cubicBezTo>
                  <a:pt x="729" y="44"/>
                  <a:pt x="726" y="44"/>
                  <a:pt x="723" y="45"/>
                </a:cubicBezTo>
                <a:cubicBezTo>
                  <a:pt x="721" y="45"/>
                  <a:pt x="718" y="47"/>
                  <a:pt x="717" y="50"/>
                </a:cubicBezTo>
                <a:cubicBezTo>
                  <a:pt x="715" y="52"/>
                  <a:pt x="708" y="65"/>
                  <a:pt x="701" y="78"/>
                </a:cubicBezTo>
                <a:cubicBezTo>
                  <a:pt x="694" y="75"/>
                  <a:pt x="688" y="72"/>
                  <a:pt x="681" y="70"/>
                </a:cubicBezTo>
                <a:cubicBezTo>
                  <a:pt x="684" y="56"/>
                  <a:pt x="687" y="41"/>
                  <a:pt x="688" y="38"/>
                </a:cubicBezTo>
                <a:cubicBezTo>
                  <a:pt x="689" y="36"/>
                  <a:pt x="688" y="33"/>
                  <a:pt x="687" y="31"/>
                </a:cubicBezTo>
                <a:cubicBezTo>
                  <a:pt x="685" y="28"/>
                  <a:pt x="683" y="27"/>
                  <a:pt x="680" y="26"/>
                </a:cubicBezTo>
                <a:cubicBezTo>
                  <a:pt x="678" y="25"/>
                  <a:pt x="675" y="25"/>
                  <a:pt x="672" y="26"/>
                </a:cubicBezTo>
                <a:cubicBezTo>
                  <a:pt x="670" y="27"/>
                  <a:pt x="668" y="29"/>
                  <a:pt x="667" y="31"/>
                </a:cubicBezTo>
                <a:cubicBezTo>
                  <a:pt x="665" y="34"/>
                  <a:pt x="659" y="48"/>
                  <a:pt x="654" y="61"/>
                </a:cubicBezTo>
                <a:cubicBezTo>
                  <a:pt x="647" y="59"/>
                  <a:pt x="640" y="57"/>
                  <a:pt x="633" y="55"/>
                </a:cubicBezTo>
                <a:cubicBezTo>
                  <a:pt x="635" y="42"/>
                  <a:pt x="636" y="27"/>
                  <a:pt x="637" y="23"/>
                </a:cubicBezTo>
                <a:cubicBezTo>
                  <a:pt x="637" y="21"/>
                  <a:pt x="636" y="18"/>
                  <a:pt x="635" y="16"/>
                </a:cubicBezTo>
                <a:cubicBezTo>
                  <a:pt x="633" y="14"/>
                  <a:pt x="631" y="12"/>
                  <a:pt x="628" y="12"/>
                </a:cubicBezTo>
                <a:cubicBezTo>
                  <a:pt x="625" y="11"/>
                  <a:pt x="622" y="11"/>
                  <a:pt x="620" y="13"/>
                </a:cubicBezTo>
                <a:cubicBezTo>
                  <a:pt x="618" y="14"/>
                  <a:pt x="616" y="16"/>
                  <a:pt x="615" y="19"/>
                </a:cubicBezTo>
                <a:cubicBezTo>
                  <a:pt x="614" y="22"/>
                  <a:pt x="609" y="36"/>
                  <a:pt x="605" y="50"/>
                </a:cubicBezTo>
                <a:cubicBezTo>
                  <a:pt x="598" y="48"/>
                  <a:pt x="591" y="47"/>
                  <a:pt x="584" y="46"/>
                </a:cubicBezTo>
                <a:cubicBezTo>
                  <a:pt x="584" y="32"/>
                  <a:pt x="584" y="17"/>
                  <a:pt x="584" y="14"/>
                </a:cubicBezTo>
                <a:cubicBezTo>
                  <a:pt x="584" y="11"/>
                  <a:pt x="583" y="9"/>
                  <a:pt x="581" y="7"/>
                </a:cubicBezTo>
                <a:cubicBezTo>
                  <a:pt x="579" y="5"/>
                  <a:pt x="577" y="3"/>
                  <a:pt x="574" y="3"/>
                </a:cubicBezTo>
                <a:cubicBezTo>
                  <a:pt x="571" y="3"/>
                  <a:pt x="569" y="4"/>
                  <a:pt x="566" y="5"/>
                </a:cubicBezTo>
                <a:cubicBezTo>
                  <a:pt x="564" y="7"/>
                  <a:pt x="563" y="9"/>
                  <a:pt x="562" y="12"/>
                </a:cubicBezTo>
                <a:cubicBezTo>
                  <a:pt x="561" y="15"/>
                  <a:pt x="558" y="30"/>
                  <a:pt x="556" y="43"/>
                </a:cubicBezTo>
                <a:cubicBezTo>
                  <a:pt x="548" y="43"/>
                  <a:pt x="541" y="42"/>
                  <a:pt x="534" y="42"/>
                </a:cubicBezTo>
                <a:cubicBezTo>
                  <a:pt x="533" y="28"/>
                  <a:pt x="531" y="13"/>
                  <a:pt x="531" y="10"/>
                </a:cubicBezTo>
                <a:cubicBezTo>
                  <a:pt x="531" y="7"/>
                  <a:pt x="529" y="5"/>
                  <a:pt x="527" y="3"/>
                </a:cubicBezTo>
                <a:cubicBezTo>
                  <a:pt x="525" y="1"/>
                  <a:pt x="523" y="0"/>
                  <a:pt x="520" y="0"/>
                </a:cubicBezTo>
                <a:cubicBezTo>
                  <a:pt x="517" y="0"/>
                  <a:pt x="514" y="1"/>
                  <a:pt x="512" y="3"/>
                </a:cubicBezTo>
                <a:cubicBezTo>
                  <a:pt x="510" y="5"/>
                  <a:pt x="509" y="7"/>
                  <a:pt x="509" y="10"/>
                </a:cubicBezTo>
                <a:cubicBezTo>
                  <a:pt x="508" y="13"/>
                  <a:pt x="507" y="28"/>
                  <a:pt x="506" y="42"/>
                </a:cubicBezTo>
                <a:cubicBezTo>
                  <a:pt x="498" y="42"/>
                  <a:pt x="491" y="43"/>
                  <a:pt x="484" y="43"/>
                </a:cubicBezTo>
                <a:cubicBezTo>
                  <a:pt x="481" y="30"/>
                  <a:pt x="478" y="15"/>
                  <a:pt x="478" y="12"/>
                </a:cubicBezTo>
                <a:cubicBezTo>
                  <a:pt x="477" y="9"/>
                  <a:pt x="475" y="7"/>
                  <a:pt x="473" y="5"/>
                </a:cubicBezTo>
                <a:cubicBezTo>
                  <a:pt x="471" y="4"/>
                  <a:pt x="468" y="3"/>
                  <a:pt x="466" y="3"/>
                </a:cubicBezTo>
                <a:cubicBezTo>
                  <a:pt x="463" y="3"/>
                  <a:pt x="460" y="5"/>
                  <a:pt x="458" y="7"/>
                </a:cubicBezTo>
                <a:cubicBezTo>
                  <a:pt x="457" y="9"/>
                  <a:pt x="455" y="11"/>
                  <a:pt x="455" y="14"/>
                </a:cubicBezTo>
                <a:cubicBezTo>
                  <a:pt x="455" y="17"/>
                  <a:pt x="456" y="32"/>
                  <a:pt x="456" y="46"/>
                </a:cubicBezTo>
                <a:cubicBezTo>
                  <a:pt x="449" y="47"/>
                  <a:pt x="442" y="48"/>
                  <a:pt x="435" y="50"/>
                </a:cubicBezTo>
                <a:cubicBezTo>
                  <a:pt x="430" y="36"/>
                  <a:pt x="426" y="22"/>
                  <a:pt x="425" y="19"/>
                </a:cubicBezTo>
                <a:cubicBezTo>
                  <a:pt x="424" y="16"/>
                  <a:pt x="422" y="14"/>
                  <a:pt x="420" y="13"/>
                </a:cubicBezTo>
                <a:cubicBezTo>
                  <a:pt x="417" y="11"/>
                  <a:pt x="415" y="11"/>
                  <a:pt x="412" y="12"/>
                </a:cubicBezTo>
                <a:cubicBezTo>
                  <a:pt x="409" y="12"/>
                  <a:pt x="407" y="14"/>
                  <a:pt x="405" y="16"/>
                </a:cubicBezTo>
                <a:cubicBezTo>
                  <a:pt x="404" y="18"/>
                  <a:pt x="403" y="21"/>
                  <a:pt x="403" y="23"/>
                </a:cubicBezTo>
                <a:cubicBezTo>
                  <a:pt x="403" y="27"/>
                  <a:pt x="405" y="42"/>
                  <a:pt x="407" y="55"/>
                </a:cubicBezTo>
                <a:cubicBezTo>
                  <a:pt x="400" y="57"/>
                  <a:pt x="393" y="59"/>
                  <a:pt x="386" y="61"/>
                </a:cubicBezTo>
                <a:cubicBezTo>
                  <a:pt x="380" y="48"/>
                  <a:pt x="374" y="34"/>
                  <a:pt x="373" y="31"/>
                </a:cubicBezTo>
                <a:cubicBezTo>
                  <a:pt x="372" y="29"/>
                  <a:pt x="370" y="27"/>
                  <a:pt x="367" y="26"/>
                </a:cubicBezTo>
                <a:cubicBezTo>
                  <a:pt x="365" y="25"/>
                  <a:pt x="362" y="25"/>
                  <a:pt x="359" y="26"/>
                </a:cubicBezTo>
                <a:cubicBezTo>
                  <a:pt x="357" y="27"/>
                  <a:pt x="355" y="28"/>
                  <a:pt x="353" y="31"/>
                </a:cubicBezTo>
                <a:cubicBezTo>
                  <a:pt x="352" y="33"/>
                  <a:pt x="351" y="36"/>
                  <a:pt x="352" y="38"/>
                </a:cubicBezTo>
                <a:cubicBezTo>
                  <a:pt x="352" y="41"/>
                  <a:pt x="356" y="56"/>
                  <a:pt x="359" y="70"/>
                </a:cubicBezTo>
                <a:cubicBezTo>
                  <a:pt x="352" y="72"/>
                  <a:pt x="345" y="75"/>
                  <a:pt x="339" y="78"/>
                </a:cubicBezTo>
                <a:cubicBezTo>
                  <a:pt x="332" y="65"/>
                  <a:pt x="324" y="52"/>
                  <a:pt x="323" y="50"/>
                </a:cubicBezTo>
                <a:cubicBezTo>
                  <a:pt x="321" y="47"/>
                  <a:pt x="319" y="45"/>
                  <a:pt x="317" y="45"/>
                </a:cubicBezTo>
                <a:cubicBezTo>
                  <a:pt x="314" y="44"/>
                  <a:pt x="311" y="44"/>
                  <a:pt x="309" y="45"/>
                </a:cubicBezTo>
                <a:cubicBezTo>
                  <a:pt x="306" y="46"/>
                  <a:pt x="304" y="48"/>
                  <a:pt x="303" y="51"/>
                </a:cubicBezTo>
                <a:cubicBezTo>
                  <a:pt x="302" y="53"/>
                  <a:pt x="301" y="56"/>
                  <a:pt x="302" y="59"/>
                </a:cubicBezTo>
                <a:cubicBezTo>
                  <a:pt x="303" y="62"/>
                  <a:pt x="308" y="76"/>
                  <a:pt x="313" y="89"/>
                </a:cubicBezTo>
                <a:cubicBezTo>
                  <a:pt x="306" y="92"/>
                  <a:pt x="300" y="96"/>
                  <a:pt x="293" y="99"/>
                </a:cubicBezTo>
                <a:cubicBezTo>
                  <a:pt x="285" y="88"/>
                  <a:pt x="277" y="75"/>
                  <a:pt x="275" y="73"/>
                </a:cubicBezTo>
                <a:cubicBezTo>
                  <a:pt x="273" y="70"/>
                  <a:pt x="271" y="69"/>
                  <a:pt x="268" y="69"/>
                </a:cubicBezTo>
                <a:cubicBezTo>
                  <a:pt x="265" y="68"/>
                  <a:pt x="263" y="69"/>
                  <a:pt x="260" y="70"/>
                </a:cubicBezTo>
                <a:cubicBezTo>
                  <a:pt x="258" y="71"/>
                  <a:pt x="256" y="74"/>
                  <a:pt x="255" y="76"/>
                </a:cubicBezTo>
                <a:cubicBezTo>
                  <a:pt x="254" y="79"/>
                  <a:pt x="254" y="81"/>
                  <a:pt x="255" y="84"/>
                </a:cubicBezTo>
                <a:cubicBezTo>
                  <a:pt x="257" y="87"/>
                  <a:pt x="263" y="101"/>
                  <a:pt x="269" y="113"/>
                </a:cubicBezTo>
                <a:cubicBezTo>
                  <a:pt x="263" y="117"/>
                  <a:pt x="257" y="121"/>
                  <a:pt x="251" y="125"/>
                </a:cubicBezTo>
                <a:cubicBezTo>
                  <a:pt x="241" y="115"/>
                  <a:pt x="231" y="103"/>
                  <a:pt x="229" y="101"/>
                </a:cubicBezTo>
                <a:cubicBezTo>
                  <a:pt x="227" y="99"/>
                  <a:pt x="225" y="98"/>
                  <a:pt x="222" y="97"/>
                </a:cubicBezTo>
                <a:cubicBezTo>
                  <a:pt x="220" y="97"/>
                  <a:pt x="217" y="98"/>
                  <a:pt x="215" y="100"/>
                </a:cubicBezTo>
                <a:cubicBezTo>
                  <a:pt x="212" y="101"/>
                  <a:pt x="211" y="104"/>
                  <a:pt x="210" y="106"/>
                </a:cubicBezTo>
                <a:cubicBezTo>
                  <a:pt x="210" y="109"/>
                  <a:pt x="210" y="112"/>
                  <a:pt x="211" y="114"/>
                </a:cubicBezTo>
                <a:cubicBezTo>
                  <a:pt x="213" y="117"/>
                  <a:pt x="221" y="130"/>
                  <a:pt x="228" y="142"/>
                </a:cubicBezTo>
                <a:cubicBezTo>
                  <a:pt x="222" y="146"/>
                  <a:pt x="216" y="151"/>
                  <a:pt x="211" y="155"/>
                </a:cubicBezTo>
                <a:cubicBezTo>
                  <a:pt x="201" y="146"/>
                  <a:pt x="189" y="136"/>
                  <a:pt x="187" y="134"/>
                </a:cubicBezTo>
                <a:cubicBezTo>
                  <a:pt x="185" y="132"/>
                  <a:pt x="182" y="131"/>
                  <a:pt x="180" y="131"/>
                </a:cubicBezTo>
                <a:cubicBezTo>
                  <a:pt x="177" y="131"/>
                  <a:pt x="174" y="132"/>
                  <a:pt x="172" y="134"/>
                </a:cubicBezTo>
                <a:cubicBezTo>
                  <a:pt x="170" y="136"/>
                  <a:pt x="169" y="138"/>
                  <a:pt x="169" y="141"/>
                </a:cubicBezTo>
                <a:cubicBezTo>
                  <a:pt x="168" y="144"/>
                  <a:pt x="169" y="146"/>
                  <a:pt x="171" y="149"/>
                </a:cubicBezTo>
                <a:cubicBezTo>
                  <a:pt x="172" y="151"/>
                  <a:pt x="181" y="163"/>
                  <a:pt x="190" y="175"/>
                </a:cubicBezTo>
                <a:cubicBezTo>
                  <a:pt x="185" y="180"/>
                  <a:pt x="179" y="185"/>
                  <a:pt x="175" y="190"/>
                </a:cubicBezTo>
                <a:cubicBezTo>
                  <a:pt x="163" y="181"/>
                  <a:pt x="151" y="172"/>
                  <a:pt x="149" y="171"/>
                </a:cubicBezTo>
                <a:cubicBezTo>
                  <a:pt x="146" y="169"/>
                  <a:pt x="144" y="168"/>
                  <a:pt x="141" y="169"/>
                </a:cubicBezTo>
                <a:cubicBezTo>
                  <a:pt x="138" y="169"/>
                  <a:pt x="136" y="170"/>
                  <a:pt x="134" y="172"/>
                </a:cubicBezTo>
                <a:cubicBezTo>
                  <a:pt x="132" y="174"/>
                  <a:pt x="131" y="177"/>
                  <a:pt x="131" y="180"/>
                </a:cubicBezTo>
                <a:cubicBezTo>
                  <a:pt x="131" y="182"/>
                  <a:pt x="132" y="185"/>
                  <a:pt x="134" y="187"/>
                </a:cubicBezTo>
                <a:cubicBezTo>
                  <a:pt x="136" y="190"/>
                  <a:pt x="146" y="201"/>
                  <a:pt x="155" y="211"/>
                </a:cubicBezTo>
                <a:cubicBezTo>
                  <a:pt x="151" y="217"/>
                  <a:pt x="146" y="222"/>
                  <a:pt x="142" y="228"/>
                </a:cubicBezTo>
                <a:cubicBezTo>
                  <a:pt x="130" y="221"/>
                  <a:pt x="117" y="213"/>
                  <a:pt x="114" y="211"/>
                </a:cubicBezTo>
                <a:cubicBezTo>
                  <a:pt x="112" y="210"/>
                  <a:pt x="109" y="210"/>
                  <a:pt x="106" y="210"/>
                </a:cubicBezTo>
                <a:cubicBezTo>
                  <a:pt x="104" y="211"/>
                  <a:pt x="101" y="212"/>
                  <a:pt x="100" y="215"/>
                </a:cubicBezTo>
                <a:cubicBezTo>
                  <a:pt x="98" y="217"/>
                  <a:pt x="97" y="220"/>
                  <a:pt x="98" y="222"/>
                </a:cubicBezTo>
                <a:cubicBezTo>
                  <a:pt x="98" y="225"/>
                  <a:pt x="99" y="228"/>
                  <a:pt x="101" y="230"/>
                </a:cubicBezTo>
                <a:cubicBezTo>
                  <a:pt x="103" y="232"/>
                  <a:pt x="115" y="242"/>
                  <a:pt x="125" y="251"/>
                </a:cubicBezTo>
                <a:cubicBezTo>
                  <a:pt x="121" y="257"/>
                  <a:pt x="117" y="263"/>
                  <a:pt x="113" y="269"/>
                </a:cubicBezTo>
                <a:cubicBezTo>
                  <a:pt x="101" y="263"/>
                  <a:pt x="87" y="257"/>
                  <a:pt x="84" y="256"/>
                </a:cubicBezTo>
                <a:cubicBezTo>
                  <a:pt x="82" y="254"/>
                  <a:pt x="79" y="254"/>
                  <a:pt x="76" y="255"/>
                </a:cubicBezTo>
                <a:cubicBezTo>
                  <a:pt x="74" y="256"/>
                  <a:pt x="71" y="258"/>
                  <a:pt x="70" y="260"/>
                </a:cubicBezTo>
                <a:cubicBezTo>
                  <a:pt x="69" y="263"/>
                  <a:pt x="68" y="266"/>
                  <a:pt x="69" y="268"/>
                </a:cubicBezTo>
                <a:cubicBezTo>
                  <a:pt x="69" y="271"/>
                  <a:pt x="71" y="273"/>
                  <a:pt x="73" y="275"/>
                </a:cubicBezTo>
                <a:cubicBezTo>
                  <a:pt x="75" y="277"/>
                  <a:pt x="88" y="286"/>
                  <a:pt x="99" y="294"/>
                </a:cubicBezTo>
                <a:cubicBezTo>
                  <a:pt x="96" y="300"/>
                  <a:pt x="92" y="306"/>
                  <a:pt x="89" y="313"/>
                </a:cubicBezTo>
                <a:cubicBezTo>
                  <a:pt x="76" y="308"/>
                  <a:pt x="62" y="304"/>
                  <a:pt x="59" y="303"/>
                </a:cubicBezTo>
                <a:cubicBezTo>
                  <a:pt x="56" y="302"/>
                  <a:pt x="53" y="302"/>
                  <a:pt x="51" y="303"/>
                </a:cubicBezTo>
                <a:cubicBezTo>
                  <a:pt x="49" y="304"/>
                  <a:pt x="47" y="306"/>
                  <a:pt x="45" y="309"/>
                </a:cubicBezTo>
                <a:cubicBezTo>
                  <a:pt x="44" y="311"/>
                  <a:pt x="44" y="314"/>
                  <a:pt x="45" y="317"/>
                </a:cubicBezTo>
                <a:cubicBezTo>
                  <a:pt x="46" y="319"/>
                  <a:pt x="47" y="322"/>
                  <a:pt x="50" y="323"/>
                </a:cubicBezTo>
                <a:cubicBezTo>
                  <a:pt x="52" y="325"/>
                  <a:pt x="66" y="332"/>
                  <a:pt x="78" y="339"/>
                </a:cubicBezTo>
                <a:cubicBezTo>
                  <a:pt x="75" y="346"/>
                  <a:pt x="72" y="352"/>
                  <a:pt x="70" y="359"/>
                </a:cubicBezTo>
                <a:cubicBezTo>
                  <a:pt x="56" y="356"/>
                  <a:pt x="42" y="353"/>
                  <a:pt x="39" y="352"/>
                </a:cubicBezTo>
                <a:cubicBezTo>
                  <a:pt x="36" y="351"/>
                  <a:pt x="33" y="352"/>
                  <a:pt x="31" y="353"/>
                </a:cubicBezTo>
                <a:cubicBezTo>
                  <a:pt x="29" y="355"/>
                  <a:pt x="27" y="357"/>
                  <a:pt x="26" y="360"/>
                </a:cubicBezTo>
                <a:cubicBezTo>
                  <a:pt x="25" y="362"/>
                  <a:pt x="25" y="365"/>
                  <a:pt x="26" y="368"/>
                </a:cubicBezTo>
                <a:cubicBezTo>
                  <a:pt x="27" y="370"/>
                  <a:pt x="29" y="372"/>
                  <a:pt x="32" y="373"/>
                </a:cubicBezTo>
                <a:cubicBezTo>
                  <a:pt x="35" y="375"/>
                  <a:pt x="48" y="381"/>
                  <a:pt x="61" y="386"/>
                </a:cubicBezTo>
                <a:cubicBezTo>
                  <a:pt x="59" y="393"/>
                  <a:pt x="57" y="400"/>
                  <a:pt x="56" y="407"/>
                </a:cubicBezTo>
                <a:cubicBezTo>
                  <a:pt x="42" y="405"/>
                  <a:pt x="27" y="404"/>
                  <a:pt x="24" y="403"/>
                </a:cubicBezTo>
                <a:cubicBezTo>
                  <a:pt x="21" y="403"/>
                  <a:pt x="18" y="404"/>
                  <a:pt x="16" y="406"/>
                </a:cubicBezTo>
                <a:cubicBezTo>
                  <a:pt x="14" y="407"/>
                  <a:pt x="12" y="410"/>
                  <a:pt x="12" y="412"/>
                </a:cubicBezTo>
                <a:cubicBezTo>
                  <a:pt x="11" y="415"/>
                  <a:pt x="12" y="418"/>
                  <a:pt x="13" y="420"/>
                </a:cubicBezTo>
                <a:cubicBezTo>
                  <a:pt x="14" y="423"/>
                  <a:pt x="16" y="425"/>
                  <a:pt x="19" y="425"/>
                </a:cubicBezTo>
                <a:cubicBezTo>
                  <a:pt x="22" y="426"/>
                  <a:pt x="36" y="431"/>
                  <a:pt x="50" y="435"/>
                </a:cubicBezTo>
                <a:cubicBezTo>
                  <a:pt x="48" y="442"/>
                  <a:pt x="47" y="449"/>
                  <a:pt x="46" y="456"/>
                </a:cubicBezTo>
                <a:cubicBezTo>
                  <a:pt x="32" y="456"/>
                  <a:pt x="17" y="456"/>
                  <a:pt x="14" y="456"/>
                </a:cubicBezTo>
                <a:cubicBezTo>
                  <a:pt x="11" y="456"/>
                  <a:pt x="9" y="457"/>
                  <a:pt x="7" y="459"/>
                </a:cubicBezTo>
                <a:cubicBezTo>
                  <a:pt x="5" y="461"/>
                  <a:pt x="4" y="463"/>
                  <a:pt x="3" y="466"/>
                </a:cubicBezTo>
                <a:cubicBezTo>
                  <a:pt x="3" y="469"/>
                  <a:pt x="4" y="472"/>
                  <a:pt x="5" y="474"/>
                </a:cubicBezTo>
                <a:cubicBezTo>
                  <a:pt x="7" y="476"/>
                  <a:pt x="9" y="478"/>
                  <a:pt x="12" y="478"/>
                </a:cubicBezTo>
                <a:cubicBezTo>
                  <a:pt x="15" y="479"/>
                  <a:pt x="30" y="482"/>
                  <a:pt x="43" y="485"/>
                </a:cubicBezTo>
                <a:cubicBezTo>
                  <a:pt x="43" y="492"/>
                  <a:pt x="43" y="499"/>
                  <a:pt x="42" y="506"/>
                </a:cubicBezTo>
                <a:cubicBezTo>
                  <a:pt x="28" y="508"/>
                  <a:pt x="13" y="509"/>
                  <a:pt x="10" y="509"/>
                </a:cubicBezTo>
                <a:cubicBezTo>
                  <a:pt x="7" y="510"/>
                  <a:pt x="5" y="511"/>
                  <a:pt x="3" y="513"/>
                </a:cubicBezTo>
                <a:cubicBezTo>
                  <a:pt x="2" y="515"/>
                  <a:pt x="0" y="518"/>
                  <a:pt x="0" y="521"/>
                </a:cubicBezTo>
                <a:cubicBezTo>
                  <a:pt x="0" y="523"/>
                  <a:pt x="2" y="526"/>
                  <a:pt x="3" y="528"/>
                </a:cubicBezTo>
                <a:cubicBezTo>
                  <a:pt x="5" y="530"/>
                  <a:pt x="7" y="531"/>
                  <a:pt x="10" y="532"/>
                </a:cubicBezTo>
                <a:cubicBezTo>
                  <a:pt x="13" y="532"/>
                  <a:pt x="28" y="533"/>
                  <a:pt x="42" y="535"/>
                </a:cubicBezTo>
                <a:cubicBezTo>
                  <a:pt x="43" y="542"/>
                  <a:pt x="43" y="549"/>
                  <a:pt x="43" y="556"/>
                </a:cubicBezTo>
                <a:cubicBezTo>
                  <a:pt x="30" y="559"/>
                  <a:pt x="15" y="562"/>
                  <a:pt x="12" y="563"/>
                </a:cubicBezTo>
                <a:cubicBezTo>
                  <a:pt x="9" y="563"/>
                  <a:pt x="7" y="565"/>
                  <a:pt x="5" y="567"/>
                </a:cubicBezTo>
                <a:cubicBezTo>
                  <a:pt x="4" y="569"/>
                  <a:pt x="3" y="572"/>
                  <a:pt x="3" y="575"/>
                </a:cubicBezTo>
                <a:cubicBezTo>
                  <a:pt x="4" y="578"/>
                  <a:pt x="5" y="580"/>
                  <a:pt x="7" y="582"/>
                </a:cubicBezTo>
                <a:cubicBezTo>
                  <a:pt x="9" y="584"/>
                  <a:pt x="11" y="585"/>
                  <a:pt x="14" y="585"/>
                </a:cubicBezTo>
                <a:cubicBezTo>
                  <a:pt x="17" y="585"/>
                  <a:pt x="32" y="585"/>
                  <a:pt x="46" y="585"/>
                </a:cubicBezTo>
                <a:cubicBezTo>
                  <a:pt x="47" y="592"/>
                  <a:pt x="48" y="599"/>
                  <a:pt x="50" y="606"/>
                </a:cubicBezTo>
                <a:cubicBezTo>
                  <a:pt x="36" y="610"/>
                  <a:pt x="22" y="615"/>
                  <a:pt x="19" y="616"/>
                </a:cubicBezTo>
                <a:cubicBezTo>
                  <a:pt x="16" y="617"/>
                  <a:pt x="14" y="618"/>
                  <a:pt x="13" y="621"/>
                </a:cubicBezTo>
                <a:cubicBezTo>
                  <a:pt x="12" y="623"/>
                  <a:pt x="11" y="626"/>
                  <a:pt x="12" y="629"/>
                </a:cubicBezTo>
                <a:cubicBezTo>
                  <a:pt x="12" y="631"/>
                  <a:pt x="14" y="634"/>
                  <a:pt x="16" y="635"/>
                </a:cubicBezTo>
                <a:cubicBezTo>
                  <a:pt x="18" y="637"/>
                  <a:pt x="21" y="638"/>
                  <a:pt x="24" y="638"/>
                </a:cubicBezTo>
                <a:cubicBezTo>
                  <a:pt x="27" y="637"/>
                  <a:pt x="42" y="636"/>
                  <a:pt x="56" y="634"/>
                </a:cubicBezTo>
                <a:cubicBezTo>
                  <a:pt x="57" y="641"/>
                  <a:pt x="59" y="648"/>
                  <a:pt x="61" y="655"/>
                </a:cubicBezTo>
                <a:cubicBezTo>
                  <a:pt x="48" y="660"/>
                  <a:pt x="35" y="666"/>
                  <a:pt x="32" y="668"/>
                </a:cubicBezTo>
                <a:cubicBezTo>
                  <a:pt x="29" y="669"/>
                  <a:pt x="27" y="671"/>
                  <a:pt x="26" y="673"/>
                </a:cubicBezTo>
                <a:cubicBezTo>
                  <a:pt x="25" y="676"/>
                  <a:pt x="25" y="679"/>
                  <a:pt x="26" y="681"/>
                </a:cubicBezTo>
                <a:cubicBezTo>
                  <a:pt x="27" y="684"/>
                  <a:pt x="29" y="686"/>
                  <a:pt x="31" y="688"/>
                </a:cubicBezTo>
                <a:cubicBezTo>
                  <a:pt x="33" y="689"/>
                  <a:pt x="36" y="690"/>
                  <a:pt x="39" y="689"/>
                </a:cubicBezTo>
                <a:cubicBezTo>
                  <a:pt x="42" y="688"/>
                  <a:pt x="56" y="685"/>
                  <a:pt x="70" y="682"/>
                </a:cubicBezTo>
                <a:cubicBezTo>
                  <a:pt x="72" y="689"/>
                  <a:pt x="75" y="695"/>
                  <a:pt x="78" y="702"/>
                </a:cubicBezTo>
                <a:cubicBezTo>
                  <a:pt x="66" y="709"/>
                  <a:pt x="52" y="716"/>
                  <a:pt x="50" y="718"/>
                </a:cubicBezTo>
                <a:cubicBezTo>
                  <a:pt x="47" y="719"/>
                  <a:pt x="46" y="722"/>
                  <a:pt x="45" y="724"/>
                </a:cubicBezTo>
                <a:cubicBezTo>
                  <a:pt x="44" y="727"/>
                  <a:pt x="44" y="730"/>
                  <a:pt x="45" y="732"/>
                </a:cubicBezTo>
                <a:cubicBezTo>
                  <a:pt x="47" y="735"/>
                  <a:pt x="49" y="737"/>
                  <a:pt x="51" y="738"/>
                </a:cubicBezTo>
                <a:cubicBezTo>
                  <a:pt x="53" y="739"/>
                  <a:pt x="56" y="739"/>
                  <a:pt x="59" y="738"/>
                </a:cubicBezTo>
                <a:cubicBezTo>
                  <a:pt x="62" y="737"/>
                  <a:pt x="76" y="733"/>
                  <a:pt x="89" y="728"/>
                </a:cubicBezTo>
                <a:cubicBezTo>
                  <a:pt x="92" y="735"/>
                  <a:pt x="96" y="741"/>
                  <a:pt x="99" y="747"/>
                </a:cubicBezTo>
                <a:cubicBezTo>
                  <a:pt x="88" y="755"/>
                  <a:pt x="75" y="764"/>
                  <a:pt x="73" y="766"/>
                </a:cubicBezTo>
                <a:cubicBezTo>
                  <a:pt x="71" y="768"/>
                  <a:pt x="69" y="770"/>
                  <a:pt x="69" y="773"/>
                </a:cubicBezTo>
                <a:cubicBezTo>
                  <a:pt x="68" y="775"/>
                  <a:pt x="69" y="778"/>
                  <a:pt x="70" y="781"/>
                </a:cubicBezTo>
                <a:cubicBezTo>
                  <a:pt x="71" y="783"/>
                  <a:pt x="74" y="785"/>
                  <a:pt x="76" y="786"/>
                </a:cubicBezTo>
                <a:cubicBezTo>
                  <a:pt x="79" y="787"/>
                  <a:pt x="82" y="787"/>
                  <a:pt x="84" y="786"/>
                </a:cubicBezTo>
                <a:cubicBezTo>
                  <a:pt x="87" y="784"/>
                  <a:pt x="101" y="778"/>
                  <a:pt x="113" y="772"/>
                </a:cubicBezTo>
                <a:cubicBezTo>
                  <a:pt x="117" y="778"/>
                  <a:pt x="121" y="784"/>
                  <a:pt x="125" y="790"/>
                </a:cubicBezTo>
                <a:cubicBezTo>
                  <a:pt x="115" y="799"/>
                  <a:pt x="103" y="809"/>
                  <a:pt x="101" y="812"/>
                </a:cubicBezTo>
                <a:cubicBezTo>
                  <a:pt x="99" y="813"/>
                  <a:pt x="98" y="816"/>
                  <a:pt x="98" y="819"/>
                </a:cubicBezTo>
                <a:cubicBezTo>
                  <a:pt x="97" y="821"/>
                  <a:pt x="98" y="824"/>
                  <a:pt x="100" y="826"/>
                </a:cubicBezTo>
                <a:cubicBezTo>
                  <a:pt x="101" y="829"/>
                  <a:pt x="104" y="830"/>
                  <a:pt x="106" y="831"/>
                </a:cubicBezTo>
                <a:cubicBezTo>
                  <a:pt x="109" y="831"/>
                  <a:pt x="112" y="831"/>
                  <a:pt x="114" y="830"/>
                </a:cubicBezTo>
                <a:cubicBezTo>
                  <a:pt x="117" y="828"/>
                  <a:pt x="130" y="820"/>
                  <a:pt x="142" y="813"/>
                </a:cubicBezTo>
                <a:cubicBezTo>
                  <a:pt x="146" y="819"/>
                  <a:pt x="151" y="825"/>
                  <a:pt x="155" y="830"/>
                </a:cubicBezTo>
                <a:cubicBezTo>
                  <a:pt x="146" y="840"/>
                  <a:pt x="136" y="851"/>
                  <a:pt x="134" y="854"/>
                </a:cubicBezTo>
                <a:cubicBezTo>
                  <a:pt x="132" y="856"/>
                  <a:pt x="131" y="859"/>
                  <a:pt x="131" y="861"/>
                </a:cubicBezTo>
                <a:cubicBezTo>
                  <a:pt x="131" y="864"/>
                  <a:pt x="132" y="867"/>
                  <a:pt x="134" y="869"/>
                </a:cubicBezTo>
                <a:cubicBezTo>
                  <a:pt x="136" y="871"/>
                  <a:pt x="138" y="872"/>
                  <a:pt x="141" y="872"/>
                </a:cubicBezTo>
                <a:cubicBezTo>
                  <a:pt x="144" y="873"/>
                  <a:pt x="146" y="872"/>
                  <a:pt x="149" y="870"/>
                </a:cubicBezTo>
                <a:cubicBezTo>
                  <a:pt x="151" y="869"/>
                  <a:pt x="163" y="860"/>
                  <a:pt x="175" y="851"/>
                </a:cubicBezTo>
                <a:cubicBezTo>
                  <a:pt x="179" y="856"/>
                  <a:pt x="185" y="861"/>
                  <a:pt x="190" y="866"/>
                </a:cubicBezTo>
                <a:cubicBezTo>
                  <a:pt x="181" y="878"/>
                  <a:pt x="172" y="890"/>
                  <a:pt x="171" y="892"/>
                </a:cubicBezTo>
                <a:cubicBezTo>
                  <a:pt x="169" y="895"/>
                  <a:pt x="168" y="897"/>
                  <a:pt x="169" y="900"/>
                </a:cubicBezTo>
                <a:cubicBezTo>
                  <a:pt x="169" y="903"/>
                  <a:pt x="170" y="905"/>
                  <a:pt x="172" y="907"/>
                </a:cubicBezTo>
                <a:cubicBezTo>
                  <a:pt x="174" y="909"/>
                  <a:pt x="177" y="910"/>
                  <a:pt x="180" y="910"/>
                </a:cubicBezTo>
                <a:cubicBezTo>
                  <a:pt x="182" y="910"/>
                  <a:pt x="185" y="909"/>
                  <a:pt x="187" y="907"/>
                </a:cubicBezTo>
                <a:cubicBezTo>
                  <a:pt x="189" y="905"/>
                  <a:pt x="201" y="895"/>
                  <a:pt x="211" y="886"/>
                </a:cubicBezTo>
                <a:cubicBezTo>
                  <a:pt x="216" y="890"/>
                  <a:pt x="222" y="895"/>
                  <a:pt x="228" y="899"/>
                </a:cubicBezTo>
                <a:cubicBezTo>
                  <a:pt x="221" y="911"/>
                  <a:pt x="213" y="924"/>
                  <a:pt x="211" y="927"/>
                </a:cubicBezTo>
                <a:cubicBezTo>
                  <a:pt x="210" y="929"/>
                  <a:pt x="210" y="932"/>
                  <a:pt x="210" y="935"/>
                </a:cubicBezTo>
                <a:cubicBezTo>
                  <a:pt x="211" y="937"/>
                  <a:pt x="212" y="940"/>
                  <a:pt x="215" y="941"/>
                </a:cubicBezTo>
                <a:cubicBezTo>
                  <a:pt x="217" y="943"/>
                  <a:pt x="220" y="944"/>
                  <a:pt x="222" y="944"/>
                </a:cubicBezTo>
                <a:cubicBezTo>
                  <a:pt x="225" y="943"/>
                  <a:pt x="228" y="942"/>
                  <a:pt x="229" y="940"/>
                </a:cubicBezTo>
                <a:cubicBezTo>
                  <a:pt x="231" y="938"/>
                  <a:pt x="241" y="926"/>
                  <a:pt x="251" y="916"/>
                </a:cubicBezTo>
                <a:cubicBezTo>
                  <a:pt x="257" y="920"/>
                  <a:pt x="263" y="924"/>
                  <a:pt x="269" y="928"/>
                </a:cubicBezTo>
                <a:cubicBezTo>
                  <a:pt x="263" y="940"/>
                  <a:pt x="257" y="954"/>
                  <a:pt x="255" y="957"/>
                </a:cubicBezTo>
                <a:cubicBezTo>
                  <a:pt x="254" y="960"/>
                  <a:pt x="254" y="962"/>
                  <a:pt x="255" y="965"/>
                </a:cubicBezTo>
                <a:cubicBezTo>
                  <a:pt x="256" y="967"/>
                  <a:pt x="258" y="970"/>
                  <a:pt x="260" y="971"/>
                </a:cubicBezTo>
                <a:cubicBezTo>
                  <a:pt x="263" y="973"/>
                  <a:pt x="265" y="973"/>
                  <a:pt x="268" y="972"/>
                </a:cubicBezTo>
                <a:cubicBezTo>
                  <a:pt x="271" y="972"/>
                  <a:pt x="273" y="971"/>
                  <a:pt x="275" y="968"/>
                </a:cubicBezTo>
                <a:cubicBezTo>
                  <a:pt x="277" y="966"/>
                  <a:pt x="285" y="953"/>
                  <a:pt x="293" y="942"/>
                </a:cubicBezTo>
                <a:cubicBezTo>
                  <a:pt x="300" y="945"/>
                  <a:pt x="306" y="949"/>
                  <a:pt x="313" y="952"/>
                </a:cubicBezTo>
                <a:cubicBezTo>
                  <a:pt x="308" y="965"/>
                  <a:pt x="303" y="979"/>
                  <a:pt x="302" y="982"/>
                </a:cubicBezTo>
                <a:cubicBezTo>
                  <a:pt x="301" y="985"/>
                  <a:pt x="302" y="988"/>
                  <a:pt x="303" y="990"/>
                </a:cubicBezTo>
                <a:cubicBezTo>
                  <a:pt x="304" y="993"/>
                  <a:pt x="306" y="995"/>
                  <a:pt x="309" y="996"/>
                </a:cubicBezTo>
                <a:cubicBezTo>
                  <a:pt x="311" y="997"/>
                  <a:pt x="314" y="997"/>
                  <a:pt x="317" y="996"/>
                </a:cubicBezTo>
                <a:cubicBezTo>
                  <a:pt x="319" y="996"/>
                  <a:pt x="321" y="994"/>
                  <a:pt x="323" y="991"/>
                </a:cubicBezTo>
                <a:cubicBezTo>
                  <a:pt x="324" y="989"/>
                  <a:pt x="332" y="976"/>
                  <a:pt x="339" y="963"/>
                </a:cubicBezTo>
                <a:cubicBezTo>
                  <a:pt x="345" y="966"/>
                  <a:pt x="352" y="969"/>
                  <a:pt x="359" y="971"/>
                </a:cubicBezTo>
                <a:cubicBezTo>
                  <a:pt x="356" y="985"/>
                  <a:pt x="352" y="1000"/>
                  <a:pt x="352" y="1003"/>
                </a:cubicBezTo>
                <a:cubicBezTo>
                  <a:pt x="351" y="1005"/>
                  <a:pt x="352" y="1008"/>
                  <a:pt x="353" y="1010"/>
                </a:cubicBezTo>
                <a:cubicBezTo>
                  <a:pt x="355" y="1013"/>
                  <a:pt x="357" y="1014"/>
                  <a:pt x="359" y="1015"/>
                </a:cubicBezTo>
                <a:cubicBezTo>
                  <a:pt x="362" y="1016"/>
                  <a:pt x="365" y="1016"/>
                  <a:pt x="367" y="1015"/>
                </a:cubicBezTo>
                <a:cubicBezTo>
                  <a:pt x="370" y="1014"/>
                  <a:pt x="372" y="1012"/>
                  <a:pt x="373" y="1010"/>
                </a:cubicBezTo>
                <a:cubicBezTo>
                  <a:pt x="374" y="1007"/>
                  <a:pt x="380" y="993"/>
                  <a:pt x="386" y="980"/>
                </a:cubicBezTo>
                <a:cubicBezTo>
                  <a:pt x="393" y="982"/>
                  <a:pt x="400" y="984"/>
                  <a:pt x="407" y="986"/>
                </a:cubicBezTo>
                <a:cubicBezTo>
                  <a:pt x="405" y="999"/>
                  <a:pt x="403" y="1014"/>
                  <a:pt x="403" y="1018"/>
                </a:cubicBezTo>
                <a:cubicBezTo>
                  <a:pt x="403" y="1020"/>
                  <a:pt x="404" y="1023"/>
                  <a:pt x="405" y="1025"/>
                </a:cubicBezTo>
                <a:cubicBezTo>
                  <a:pt x="407" y="1027"/>
                  <a:pt x="409" y="1029"/>
                  <a:pt x="412" y="1029"/>
                </a:cubicBezTo>
                <a:cubicBezTo>
                  <a:pt x="415" y="1030"/>
                  <a:pt x="417" y="1030"/>
                  <a:pt x="420" y="1028"/>
                </a:cubicBezTo>
                <a:cubicBezTo>
                  <a:pt x="422" y="1027"/>
                  <a:pt x="424" y="1025"/>
                  <a:pt x="425" y="1022"/>
                </a:cubicBezTo>
                <a:cubicBezTo>
                  <a:pt x="426" y="1019"/>
                  <a:pt x="430" y="1005"/>
                  <a:pt x="435" y="991"/>
                </a:cubicBezTo>
                <a:cubicBezTo>
                  <a:pt x="442" y="993"/>
                  <a:pt x="449" y="994"/>
                  <a:pt x="456" y="995"/>
                </a:cubicBezTo>
                <a:cubicBezTo>
                  <a:pt x="456" y="1009"/>
                  <a:pt x="455" y="1024"/>
                  <a:pt x="455" y="1027"/>
                </a:cubicBezTo>
                <a:cubicBezTo>
                  <a:pt x="455" y="1030"/>
                  <a:pt x="457" y="1033"/>
                  <a:pt x="458" y="1034"/>
                </a:cubicBezTo>
                <a:cubicBezTo>
                  <a:pt x="460" y="1036"/>
                  <a:pt x="463" y="1038"/>
                  <a:pt x="466" y="1038"/>
                </a:cubicBezTo>
                <a:cubicBezTo>
                  <a:pt x="468" y="1038"/>
                  <a:pt x="471" y="1037"/>
                  <a:pt x="473" y="1036"/>
                </a:cubicBezTo>
                <a:cubicBezTo>
                  <a:pt x="475" y="1034"/>
                  <a:pt x="477" y="1032"/>
                  <a:pt x="478" y="1029"/>
                </a:cubicBezTo>
                <a:cubicBezTo>
                  <a:pt x="478" y="1026"/>
                  <a:pt x="481" y="1011"/>
                  <a:pt x="484" y="998"/>
                </a:cubicBezTo>
                <a:cubicBezTo>
                  <a:pt x="491" y="998"/>
                  <a:pt x="498" y="999"/>
                  <a:pt x="506" y="999"/>
                </a:cubicBezTo>
                <a:cubicBezTo>
                  <a:pt x="507" y="1013"/>
                  <a:pt x="508" y="1028"/>
                  <a:pt x="509" y="1031"/>
                </a:cubicBezTo>
                <a:cubicBezTo>
                  <a:pt x="509" y="1034"/>
                  <a:pt x="510" y="1036"/>
                  <a:pt x="512" y="1038"/>
                </a:cubicBezTo>
                <a:cubicBezTo>
                  <a:pt x="514" y="1040"/>
                  <a:pt x="517" y="1041"/>
                  <a:pt x="520" y="1041"/>
                </a:cubicBezTo>
                <a:cubicBezTo>
                  <a:pt x="523" y="1041"/>
                  <a:pt x="525" y="1040"/>
                  <a:pt x="527" y="1038"/>
                </a:cubicBezTo>
                <a:cubicBezTo>
                  <a:pt x="529" y="1036"/>
                  <a:pt x="531" y="1034"/>
                  <a:pt x="531" y="1031"/>
                </a:cubicBezTo>
                <a:cubicBezTo>
                  <a:pt x="531" y="1028"/>
                  <a:pt x="533" y="1013"/>
                  <a:pt x="534" y="999"/>
                </a:cubicBezTo>
                <a:cubicBezTo>
                  <a:pt x="541" y="999"/>
                  <a:pt x="548" y="998"/>
                  <a:pt x="556" y="998"/>
                </a:cubicBezTo>
                <a:cubicBezTo>
                  <a:pt x="558" y="1011"/>
                  <a:pt x="561" y="1026"/>
                  <a:pt x="562" y="1029"/>
                </a:cubicBezTo>
                <a:cubicBezTo>
                  <a:pt x="563" y="1032"/>
                  <a:pt x="564" y="1034"/>
                  <a:pt x="566" y="1036"/>
                </a:cubicBezTo>
                <a:cubicBezTo>
                  <a:pt x="569" y="1038"/>
                  <a:pt x="571" y="1038"/>
                  <a:pt x="574" y="1038"/>
                </a:cubicBezTo>
                <a:cubicBezTo>
                  <a:pt x="577" y="1038"/>
                  <a:pt x="579" y="1036"/>
                  <a:pt x="581" y="1034"/>
                </a:cubicBezTo>
                <a:cubicBezTo>
                  <a:pt x="583" y="1032"/>
                  <a:pt x="584" y="1030"/>
                  <a:pt x="584" y="1027"/>
                </a:cubicBezTo>
                <a:cubicBezTo>
                  <a:pt x="584" y="1024"/>
                  <a:pt x="584" y="1009"/>
                  <a:pt x="584" y="995"/>
                </a:cubicBezTo>
                <a:cubicBezTo>
                  <a:pt x="591" y="994"/>
                  <a:pt x="598" y="993"/>
                  <a:pt x="605" y="991"/>
                </a:cubicBezTo>
                <a:cubicBezTo>
                  <a:pt x="609" y="1005"/>
                  <a:pt x="614" y="1019"/>
                  <a:pt x="615" y="1022"/>
                </a:cubicBezTo>
                <a:cubicBezTo>
                  <a:pt x="616" y="1025"/>
                  <a:pt x="618" y="1027"/>
                  <a:pt x="620" y="1028"/>
                </a:cubicBezTo>
                <a:cubicBezTo>
                  <a:pt x="622" y="1030"/>
                  <a:pt x="625" y="1030"/>
                  <a:pt x="628" y="1029"/>
                </a:cubicBezTo>
                <a:cubicBezTo>
                  <a:pt x="631" y="1029"/>
                  <a:pt x="633" y="1027"/>
                  <a:pt x="635" y="1025"/>
                </a:cubicBezTo>
                <a:cubicBezTo>
                  <a:pt x="636" y="1023"/>
                  <a:pt x="637" y="1020"/>
                  <a:pt x="637" y="1018"/>
                </a:cubicBezTo>
                <a:cubicBezTo>
                  <a:pt x="636" y="1014"/>
                  <a:pt x="635" y="999"/>
                  <a:pt x="633" y="986"/>
                </a:cubicBezTo>
                <a:cubicBezTo>
                  <a:pt x="640" y="984"/>
                  <a:pt x="647" y="982"/>
                  <a:pt x="654" y="980"/>
                </a:cubicBezTo>
                <a:cubicBezTo>
                  <a:pt x="659" y="993"/>
                  <a:pt x="665" y="1007"/>
                  <a:pt x="667" y="1010"/>
                </a:cubicBezTo>
                <a:cubicBezTo>
                  <a:pt x="668" y="1012"/>
                  <a:pt x="670" y="1014"/>
                  <a:pt x="672" y="1015"/>
                </a:cubicBezTo>
                <a:cubicBezTo>
                  <a:pt x="675" y="1016"/>
                  <a:pt x="678" y="1016"/>
                  <a:pt x="680" y="1015"/>
                </a:cubicBezTo>
                <a:cubicBezTo>
                  <a:pt x="683" y="1014"/>
                  <a:pt x="685" y="1013"/>
                  <a:pt x="687" y="1010"/>
                </a:cubicBezTo>
                <a:cubicBezTo>
                  <a:pt x="688" y="1008"/>
                  <a:pt x="689" y="1005"/>
                  <a:pt x="688" y="1003"/>
                </a:cubicBezTo>
                <a:cubicBezTo>
                  <a:pt x="687" y="1000"/>
                  <a:pt x="684" y="985"/>
                  <a:pt x="681" y="971"/>
                </a:cubicBezTo>
                <a:cubicBezTo>
                  <a:pt x="688" y="969"/>
                  <a:pt x="694" y="966"/>
                  <a:pt x="701" y="963"/>
                </a:cubicBezTo>
                <a:cubicBezTo>
                  <a:pt x="708" y="976"/>
                  <a:pt x="715" y="989"/>
                  <a:pt x="717" y="992"/>
                </a:cubicBezTo>
                <a:cubicBezTo>
                  <a:pt x="718" y="994"/>
                  <a:pt x="721" y="996"/>
                  <a:pt x="723" y="996"/>
                </a:cubicBezTo>
                <a:cubicBezTo>
                  <a:pt x="726" y="997"/>
                  <a:pt x="729" y="997"/>
                  <a:pt x="731" y="996"/>
                </a:cubicBezTo>
                <a:cubicBezTo>
                  <a:pt x="734" y="995"/>
                  <a:pt x="736" y="993"/>
                  <a:pt x="737" y="990"/>
                </a:cubicBezTo>
                <a:cubicBezTo>
                  <a:pt x="738" y="988"/>
                  <a:pt x="738" y="985"/>
                  <a:pt x="737" y="982"/>
                </a:cubicBezTo>
                <a:cubicBezTo>
                  <a:pt x="736" y="979"/>
                  <a:pt x="732" y="965"/>
                  <a:pt x="727" y="952"/>
                </a:cubicBezTo>
                <a:cubicBezTo>
                  <a:pt x="734" y="949"/>
                  <a:pt x="740" y="945"/>
                  <a:pt x="746" y="942"/>
                </a:cubicBezTo>
                <a:cubicBezTo>
                  <a:pt x="754" y="953"/>
                  <a:pt x="763" y="966"/>
                  <a:pt x="765" y="968"/>
                </a:cubicBezTo>
                <a:cubicBezTo>
                  <a:pt x="767" y="971"/>
                  <a:pt x="769" y="972"/>
                  <a:pt x="772" y="972"/>
                </a:cubicBezTo>
                <a:cubicBezTo>
                  <a:pt x="774" y="973"/>
                  <a:pt x="777" y="973"/>
                  <a:pt x="780" y="971"/>
                </a:cubicBezTo>
                <a:cubicBezTo>
                  <a:pt x="782" y="970"/>
                  <a:pt x="784" y="967"/>
                  <a:pt x="785" y="965"/>
                </a:cubicBezTo>
                <a:cubicBezTo>
                  <a:pt x="786" y="962"/>
                  <a:pt x="786" y="960"/>
                  <a:pt x="784" y="957"/>
                </a:cubicBezTo>
                <a:cubicBezTo>
                  <a:pt x="783" y="954"/>
                  <a:pt x="777" y="940"/>
                  <a:pt x="771" y="928"/>
                </a:cubicBezTo>
                <a:cubicBezTo>
                  <a:pt x="777" y="924"/>
                  <a:pt x="783" y="920"/>
                  <a:pt x="789" y="916"/>
                </a:cubicBezTo>
                <a:cubicBezTo>
                  <a:pt x="798" y="926"/>
                  <a:pt x="808" y="938"/>
                  <a:pt x="810" y="940"/>
                </a:cubicBezTo>
                <a:cubicBezTo>
                  <a:pt x="812" y="942"/>
                  <a:pt x="815" y="943"/>
                  <a:pt x="818" y="944"/>
                </a:cubicBezTo>
                <a:cubicBezTo>
                  <a:pt x="820" y="944"/>
                  <a:pt x="823" y="943"/>
                  <a:pt x="825" y="941"/>
                </a:cubicBezTo>
                <a:cubicBezTo>
                  <a:pt x="827" y="940"/>
                  <a:pt x="829" y="937"/>
                  <a:pt x="830" y="935"/>
                </a:cubicBezTo>
                <a:cubicBezTo>
                  <a:pt x="830" y="932"/>
                  <a:pt x="830" y="929"/>
                  <a:pt x="829" y="927"/>
                </a:cubicBezTo>
                <a:cubicBezTo>
                  <a:pt x="827" y="924"/>
                  <a:pt x="819" y="911"/>
                  <a:pt x="812" y="899"/>
                </a:cubicBezTo>
                <a:cubicBezTo>
                  <a:pt x="818" y="895"/>
                  <a:pt x="823" y="890"/>
                  <a:pt x="829" y="886"/>
                </a:cubicBezTo>
                <a:cubicBezTo>
                  <a:pt x="839" y="895"/>
                  <a:pt x="850" y="905"/>
                  <a:pt x="853" y="907"/>
                </a:cubicBezTo>
                <a:cubicBezTo>
                  <a:pt x="855" y="909"/>
                  <a:pt x="857" y="910"/>
                  <a:pt x="860" y="910"/>
                </a:cubicBezTo>
                <a:cubicBezTo>
                  <a:pt x="863" y="910"/>
                  <a:pt x="865" y="909"/>
                  <a:pt x="867" y="907"/>
                </a:cubicBezTo>
                <a:cubicBezTo>
                  <a:pt x="870" y="905"/>
                  <a:pt x="871" y="903"/>
                  <a:pt x="871" y="900"/>
                </a:cubicBezTo>
                <a:cubicBezTo>
                  <a:pt x="871" y="897"/>
                  <a:pt x="871" y="895"/>
                  <a:pt x="869" y="892"/>
                </a:cubicBezTo>
                <a:cubicBezTo>
                  <a:pt x="867" y="890"/>
                  <a:pt x="858" y="878"/>
                  <a:pt x="850" y="866"/>
                </a:cubicBezTo>
                <a:cubicBezTo>
                  <a:pt x="855" y="861"/>
                  <a:pt x="860" y="856"/>
                  <a:pt x="865" y="851"/>
                </a:cubicBezTo>
                <a:cubicBezTo>
                  <a:pt x="876" y="860"/>
                  <a:pt x="889" y="869"/>
                  <a:pt x="891" y="870"/>
                </a:cubicBezTo>
                <a:cubicBezTo>
                  <a:pt x="893" y="872"/>
                  <a:pt x="896" y="873"/>
                  <a:pt x="899" y="872"/>
                </a:cubicBezTo>
                <a:cubicBezTo>
                  <a:pt x="901" y="872"/>
                  <a:pt x="904" y="871"/>
                  <a:pt x="906" y="869"/>
                </a:cubicBezTo>
                <a:cubicBezTo>
                  <a:pt x="908" y="867"/>
                  <a:pt x="909" y="864"/>
                  <a:pt x="909" y="861"/>
                </a:cubicBezTo>
                <a:cubicBezTo>
                  <a:pt x="909" y="859"/>
                  <a:pt x="908" y="856"/>
                  <a:pt x="906" y="854"/>
                </a:cubicBezTo>
                <a:cubicBezTo>
                  <a:pt x="904" y="851"/>
                  <a:pt x="894" y="840"/>
                  <a:pt x="884" y="830"/>
                </a:cubicBezTo>
                <a:cubicBezTo>
                  <a:pt x="889" y="825"/>
                  <a:pt x="893" y="819"/>
                  <a:pt x="898" y="813"/>
                </a:cubicBezTo>
                <a:cubicBezTo>
                  <a:pt x="910" y="820"/>
                  <a:pt x="923" y="828"/>
                  <a:pt x="926" y="830"/>
                </a:cubicBezTo>
                <a:cubicBezTo>
                  <a:pt x="928" y="831"/>
                  <a:pt x="931" y="831"/>
                  <a:pt x="933" y="831"/>
                </a:cubicBezTo>
                <a:cubicBezTo>
                  <a:pt x="936" y="830"/>
                  <a:pt x="938" y="829"/>
                  <a:pt x="940" y="826"/>
                </a:cubicBezTo>
                <a:cubicBezTo>
                  <a:pt x="942" y="824"/>
                  <a:pt x="942" y="821"/>
                  <a:pt x="942" y="819"/>
                </a:cubicBezTo>
                <a:cubicBezTo>
                  <a:pt x="942" y="816"/>
                  <a:pt x="941" y="813"/>
                  <a:pt x="939" y="812"/>
                </a:cubicBezTo>
                <a:cubicBezTo>
                  <a:pt x="936" y="809"/>
                  <a:pt x="925" y="799"/>
                  <a:pt x="915" y="790"/>
                </a:cubicBezTo>
                <a:cubicBezTo>
                  <a:pt x="919" y="784"/>
                  <a:pt x="923" y="778"/>
                  <a:pt x="926" y="772"/>
                </a:cubicBezTo>
                <a:cubicBezTo>
                  <a:pt x="939" y="778"/>
                  <a:pt x="953" y="784"/>
                  <a:pt x="956" y="786"/>
                </a:cubicBezTo>
                <a:cubicBezTo>
                  <a:pt x="958" y="787"/>
                  <a:pt x="961" y="787"/>
                  <a:pt x="964" y="786"/>
                </a:cubicBezTo>
                <a:cubicBezTo>
                  <a:pt x="966" y="785"/>
                  <a:pt x="968" y="783"/>
                  <a:pt x="970" y="781"/>
                </a:cubicBezTo>
                <a:cubicBezTo>
                  <a:pt x="971" y="778"/>
                  <a:pt x="971" y="775"/>
                  <a:pt x="971" y="773"/>
                </a:cubicBezTo>
                <a:cubicBezTo>
                  <a:pt x="971" y="770"/>
                  <a:pt x="969" y="768"/>
                  <a:pt x="967" y="766"/>
                </a:cubicBezTo>
                <a:cubicBezTo>
                  <a:pt x="964" y="764"/>
                  <a:pt x="952" y="755"/>
                  <a:pt x="941" y="747"/>
                </a:cubicBezTo>
                <a:cubicBezTo>
                  <a:pt x="944" y="741"/>
                  <a:pt x="947" y="735"/>
                  <a:pt x="950" y="728"/>
                </a:cubicBezTo>
                <a:cubicBezTo>
                  <a:pt x="964" y="733"/>
                  <a:pt x="978" y="737"/>
                  <a:pt x="981" y="738"/>
                </a:cubicBezTo>
                <a:cubicBezTo>
                  <a:pt x="984" y="739"/>
                  <a:pt x="986" y="739"/>
                  <a:pt x="989" y="738"/>
                </a:cubicBezTo>
                <a:cubicBezTo>
                  <a:pt x="991" y="737"/>
                  <a:pt x="993" y="735"/>
                  <a:pt x="994" y="732"/>
                </a:cubicBezTo>
                <a:cubicBezTo>
                  <a:pt x="996" y="730"/>
                  <a:pt x="996" y="727"/>
                  <a:pt x="995" y="724"/>
                </a:cubicBezTo>
                <a:cubicBezTo>
                  <a:pt x="994" y="722"/>
                  <a:pt x="993" y="719"/>
                  <a:pt x="990" y="718"/>
                </a:cubicBezTo>
                <a:cubicBezTo>
                  <a:pt x="987" y="716"/>
                  <a:pt x="974" y="709"/>
                  <a:pt x="962" y="702"/>
                </a:cubicBezTo>
                <a:cubicBezTo>
                  <a:pt x="965" y="695"/>
                  <a:pt x="967" y="689"/>
                  <a:pt x="970" y="682"/>
                </a:cubicBezTo>
                <a:cubicBezTo>
                  <a:pt x="983" y="685"/>
                  <a:pt x="998" y="688"/>
                  <a:pt x="1001" y="689"/>
                </a:cubicBezTo>
                <a:cubicBezTo>
                  <a:pt x="1004" y="690"/>
                  <a:pt x="1007" y="689"/>
                  <a:pt x="1009" y="688"/>
                </a:cubicBezTo>
                <a:cubicBezTo>
                  <a:pt x="1011" y="686"/>
                  <a:pt x="1013" y="684"/>
                  <a:pt x="1014" y="681"/>
                </a:cubicBezTo>
                <a:cubicBezTo>
                  <a:pt x="1015" y="679"/>
                  <a:pt x="1015" y="676"/>
                  <a:pt x="1014" y="673"/>
                </a:cubicBezTo>
                <a:cubicBezTo>
                  <a:pt x="1013" y="671"/>
                  <a:pt x="1011" y="669"/>
                  <a:pt x="1008" y="668"/>
                </a:cubicBezTo>
                <a:cubicBezTo>
                  <a:pt x="1005" y="666"/>
                  <a:pt x="991" y="660"/>
                  <a:pt x="979" y="655"/>
                </a:cubicBezTo>
                <a:cubicBezTo>
                  <a:pt x="981" y="648"/>
                  <a:pt x="982" y="641"/>
                  <a:pt x="984" y="634"/>
                </a:cubicBezTo>
                <a:cubicBezTo>
                  <a:pt x="998" y="636"/>
                  <a:pt x="1013" y="637"/>
                  <a:pt x="1016" y="638"/>
                </a:cubicBezTo>
                <a:cubicBezTo>
                  <a:pt x="1019" y="638"/>
                  <a:pt x="1022" y="637"/>
                  <a:pt x="1024" y="635"/>
                </a:cubicBezTo>
                <a:cubicBezTo>
                  <a:pt x="1026" y="634"/>
                  <a:pt x="1027" y="631"/>
                  <a:pt x="1028" y="629"/>
                </a:cubicBezTo>
                <a:cubicBezTo>
                  <a:pt x="1028" y="626"/>
                  <a:pt x="1028" y="623"/>
                  <a:pt x="1027" y="621"/>
                </a:cubicBezTo>
                <a:cubicBezTo>
                  <a:pt x="1026" y="618"/>
                  <a:pt x="1023" y="617"/>
                  <a:pt x="1021" y="616"/>
                </a:cubicBezTo>
                <a:cubicBezTo>
                  <a:pt x="1018" y="615"/>
                  <a:pt x="1003" y="610"/>
                  <a:pt x="990" y="606"/>
                </a:cubicBezTo>
                <a:cubicBezTo>
                  <a:pt x="991" y="599"/>
                  <a:pt x="992" y="592"/>
                  <a:pt x="993" y="585"/>
                </a:cubicBezTo>
                <a:cubicBezTo>
                  <a:pt x="1007" y="585"/>
                  <a:pt x="1022" y="585"/>
                  <a:pt x="1026" y="585"/>
                </a:cubicBezTo>
                <a:cubicBezTo>
                  <a:pt x="1028" y="585"/>
                  <a:pt x="1031" y="584"/>
                  <a:pt x="1033" y="582"/>
                </a:cubicBezTo>
                <a:cubicBezTo>
                  <a:pt x="1035" y="580"/>
                  <a:pt x="1036" y="578"/>
                  <a:pt x="1036" y="575"/>
                </a:cubicBezTo>
                <a:cubicBezTo>
                  <a:pt x="1037" y="572"/>
                  <a:pt x="1036" y="569"/>
                  <a:pt x="1034" y="567"/>
                </a:cubicBezTo>
                <a:cubicBezTo>
                  <a:pt x="1033" y="565"/>
                  <a:pt x="1031" y="563"/>
                  <a:pt x="1028" y="563"/>
                </a:cubicBezTo>
                <a:cubicBezTo>
                  <a:pt x="1025" y="562"/>
                  <a:pt x="1010" y="559"/>
                  <a:pt x="996" y="556"/>
                </a:cubicBezTo>
                <a:cubicBezTo>
                  <a:pt x="997" y="549"/>
                  <a:pt x="997" y="542"/>
                  <a:pt x="997" y="535"/>
                </a:cubicBezTo>
                <a:cubicBezTo>
                  <a:pt x="1011" y="533"/>
                  <a:pt x="1026" y="532"/>
                  <a:pt x="1030" y="532"/>
                </a:cubicBezTo>
                <a:close/>
                <a:moveTo>
                  <a:pt x="520" y="935"/>
                </a:moveTo>
                <a:cubicBezTo>
                  <a:pt x="291" y="935"/>
                  <a:pt x="106" y="750"/>
                  <a:pt x="106" y="521"/>
                </a:cubicBezTo>
                <a:cubicBezTo>
                  <a:pt x="106" y="292"/>
                  <a:pt x="291" y="106"/>
                  <a:pt x="520" y="106"/>
                </a:cubicBezTo>
                <a:cubicBezTo>
                  <a:pt x="748" y="106"/>
                  <a:pt x="934" y="292"/>
                  <a:pt x="934" y="521"/>
                </a:cubicBezTo>
                <a:cubicBezTo>
                  <a:pt x="934" y="750"/>
                  <a:pt x="748" y="935"/>
                  <a:pt x="520" y="935"/>
                </a:cubicBezTo>
                <a:close/>
              </a:path>
            </a:pathLst>
          </a:custGeom>
          <a:solidFill>
            <a:srgbClr val="0B3EA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dirty="0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6" name="Freeform: Shape 6"/>
          <p:cNvSpPr>
            <a:spLocks/>
          </p:cNvSpPr>
          <p:nvPr/>
        </p:nvSpPr>
        <p:spPr bwMode="auto">
          <a:xfrm>
            <a:off x="3566211" y="3807161"/>
            <a:ext cx="30013" cy="35232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0" y="19"/>
              </a:cxn>
              <a:cxn ang="0">
                <a:pos x="15" y="17"/>
              </a:cxn>
              <a:cxn ang="0">
                <a:pos x="14" y="0"/>
              </a:cxn>
            </a:cxnLst>
            <a:rect l="0" t="0" r="r" b="b"/>
            <a:pathLst>
              <a:path w="19" h="22">
                <a:moveTo>
                  <a:pt x="14" y="0"/>
                </a:moveTo>
                <a:cubicBezTo>
                  <a:pt x="0" y="19"/>
                  <a:pt x="0" y="19"/>
                  <a:pt x="0" y="19"/>
                </a:cubicBezTo>
                <a:cubicBezTo>
                  <a:pt x="5" y="22"/>
                  <a:pt x="11" y="21"/>
                  <a:pt x="15" y="17"/>
                </a:cubicBezTo>
                <a:cubicBezTo>
                  <a:pt x="19" y="12"/>
                  <a:pt x="19" y="4"/>
                  <a:pt x="14" y="0"/>
                </a:cubicBezTo>
                <a:close/>
              </a:path>
            </a:pathLst>
          </a:custGeom>
          <a:solidFill>
            <a:srgbClr val="B7B7B8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7" name="Freeform: Shape 7"/>
          <p:cNvSpPr>
            <a:spLocks/>
          </p:cNvSpPr>
          <p:nvPr/>
        </p:nvSpPr>
        <p:spPr bwMode="auto">
          <a:xfrm>
            <a:off x="3554467" y="3799332"/>
            <a:ext cx="31318" cy="36537"/>
          </a:xfrm>
          <a:custGeom>
            <a:avLst/>
            <a:gdLst/>
            <a:ahLst/>
            <a:cxnLst>
              <a:cxn ang="0">
                <a:pos x="4" y="6"/>
              </a:cxn>
              <a:cxn ang="0">
                <a:pos x="5" y="23"/>
              </a:cxn>
              <a:cxn ang="0">
                <a:pos x="20" y="3"/>
              </a:cxn>
              <a:cxn ang="0">
                <a:pos x="4" y="6"/>
              </a:cxn>
            </a:cxnLst>
            <a:rect l="0" t="0" r="r" b="b"/>
            <a:pathLst>
              <a:path w="20" h="23">
                <a:moveTo>
                  <a:pt x="4" y="6"/>
                </a:moveTo>
                <a:cubicBezTo>
                  <a:pt x="0" y="11"/>
                  <a:pt x="1" y="18"/>
                  <a:pt x="5" y="23"/>
                </a:cubicBezTo>
                <a:cubicBezTo>
                  <a:pt x="20" y="3"/>
                  <a:pt x="20" y="3"/>
                  <a:pt x="20" y="3"/>
                </a:cubicBezTo>
                <a:cubicBezTo>
                  <a:pt x="15" y="0"/>
                  <a:pt x="8" y="1"/>
                  <a:pt x="4" y="6"/>
                </a:cubicBezTo>
                <a:close/>
              </a:path>
            </a:pathLst>
          </a:custGeom>
          <a:solidFill>
            <a:srgbClr val="B7B7B8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8" name="Freeform: Shape 8"/>
          <p:cNvSpPr>
            <a:spLocks/>
          </p:cNvSpPr>
          <p:nvPr/>
        </p:nvSpPr>
        <p:spPr bwMode="auto">
          <a:xfrm>
            <a:off x="3515320" y="3758880"/>
            <a:ext cx="121356" cy="123966"/>
          </a:xfrm>
          <a:custGeom>
            <a:avLst/>
            <a:gdLst/>
            <a:ahLst/>
            <a:cxnLst>
              <a:cxn ang="0">
                <a:pos x="39" y="0"/>
              </a:cxn>
              <a:cxn ang="0">
                <a:pos x="0" y="40"/>
              </a:cxn>
              <a:cxn ang="0">
                <a:pos x="39" y="79"/>
              </a:cxn>
              <a:cxn ang="0">
                <a:pos x="78" y="40"/>
              </a:cxn>
              <a:cxn ang="0">
                <a:pos x="39" y="0"/>
              </a:cxn>
              <a:cxn ang="0">
                <a:pos x="39" y="59"/>
              </a:cxn>
              <a:cxn ang="0">
                <a:pos x="19" y="40"/>
              </a:cxn>
              <a:cxn ang="0">
                <a:pos x="39" y="20"/>
              </a:cxn>
              <a:cxn ang="0">
                <a:pos x="58" y="40"/>
              </a:cxn>
              <a:cxn ang="0">
                <a:pos x="39" y="59"/>
              </a:cxn>
            </a:cxnLst>
            <a:rect l="0" t="0" r="r" b="b"/>
            <a:pathLst>
              <a:path w="78" h="79">
                <a:moveTo>
                  <a:pt x="39" y="0"/>
                </a:moveTo>
                <a:cubicBezTo>
                  <a:pt x="17" y="0"/>
                  <a:pt x="0" y="18"/>
                  <a:pt x="0" y="40"/>
                </a:cubicBezTo>
                <a:cubicBezTo>
                  <a:pt x="0" y="61"/>
                  <a:pt x="17" y="79"/>
                  <a:pt x="39" y="79"/>
                </a:cubicBezTo>
                <a:cubicBezTo>
                  <a:pt x="60" y="79"/>
                  <a:pt x="78" y="61"/>
                  <a:pt x="78" y="40"/>
                </a:cubicBezTo>
                <a:cubicBezTo>
                  <a:pt x="78" y="18"/>
                  <a:pt x="60" y="0"/>
                  <a:pt x="39" y="0"/>
                </a:cubicBezTo>
                <a:close/>
                <a:moveTo>
                  <a:pt x="39" y="59"/>
                </a:moveTo>
                <a:cubicBezTo>
                  <a:pt x="28" y="59"/>
                  <a:pt x="19" y="51"/>
                  <a:pt x="19" y="40"/>
                </a:cubicBezTo>
                <a:cubicBezTo>
                  <a:pt x="19" y="29"/>
                  <a:pt x="28" y="20"/>
                  <a:pt x="39" y="20"/>
                </a:cubicBezTo>
                <a:cubicBezTo>
                  <a:pt x="50" y="20"/>
                  <a:pt x="58" y="29"/>
                  <a:pt x="58" y="40"/>
                </a:cubicBezTo>
                <a:cubicBezTo>
                  <a:pt x="58" y="51"/>
                  <a:pt x="50" y="59"/>
                  <a:pt x="39" y="59"/>
                </a:cubicBezTo>
                <a:close/>
              </a:path>
            </a:pathLst>
          </a:custGeom>
          <a:solidFill>
            <a:srgbClr val="B7B7B8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9" name="Freeform: Shape 9"/>
          <p:cNvSpPr>
            <a:spLocks/>
          </p:cNvSpPr>
          <p:nvPr/>
        </p:nvSpPr>
        <p:spPr bwMode="auto">
          <a:xfrm>
            <a:off x="3367866" y="3614036"/>
            <a:ext cx="416263" cy="413654"/>
          </a:xfrm>
          <a:custGeom>
            <a:avLst/>
            <a:gdLst/>
            <a:ahLst/>
            <a:cxnLst>
              <a:cxn ang="0">
                <a:pos x="264" y="129"/>
              </a:cxn>
              <a:cxn ang="0">
                <a:pos x="259" y="112"/>
              </a:cxn>
              <a:cxn ang="0">
                <a:pos x="256" y="100"/>
              </a:cxn>
              <a:cxn ang="0">
                <a:pos x="254" y="83"/>
              </a:cxn>
              <a:cxn ang="0">
                <a:pos x="230" y="81"/>
              </a:cxn>
              <a:cxn ang="0">
                <a:pos x="240" y="55"/>
              </a:cxn>
              <a:cxn ang="0">
                <a:pos x="212" y="56"/>
              </a:cxn>
              <a:cxn ang="0">
                <a:pos x="218" y="32"/>
              </a:cxn>
              <a:cxn ang="0">
                <a:pos x="202" y="25"/>
              </a:cxn>
              <a:cxn ang="0">
                <a:pos x="191" y="19"/>
              </a:cxn>
              <a:cxn ang="0">
                <a:pos x="177" y="9"/>
              </a:cxn>
              <a:cxn ang="0">
                <a:pos x="159" y="26"/>
              </a:cxn>
              <a:cxn ang="0">
                <a:pos x="147" y="0"/>
              </a:cxn>
              <a:cxn ang="0">
                <a:pos x="133" y="22"/>
              </a:cxn>
              <a:cxn ang="0">
                <a:pos x="119" y="0"/>
              </a:cxn>
              <a:cxn ang="0">
                <a:pos x="106" y="26"/>
              </a:cxn>
              <a:cxn ang="0">
                <a:pos x="88" y="9"/>
              </a:cxn>
              <a:cxn ang="0">
                <a:pos x="74" y="19"/>
              </a:cxn>
              <a:cxn ang="0">
                <a:pos x="64" y="25"/>
              </a:cxn>
              <a:cxn ang="0">
                <a:pos x="48" y="32"/>
              </a:cxn>
              <a:cxn ang="0">
                <a:pos x="54" y="56"/>
              </a:cxn>
              <a:cxn ang="0">
                <a:pos x="25" y="55"/>
              </a:cxn>
              <a:cxn ang="0">
                <a:pos x="35" y="81"/>
              </a:cxn>
              <a:cxn ang="0">
                <a:pos x="11" y="83"/>
              </a:cxn>
              <a:cxn ang="0">
                <a:pos x="9" y="100"/>
              </a:cxn>
              <a:cxn ang="0">
                <a:pos x="7" y="112"/>
              </a:cxn>
              <a:cxn ang="0">
                <a:pos x="1" y="129"/>
              </a:cxn>
              <a:cxn ang="0">
                <a:pos x="23" y="140"/>
              </a:cxn>
              <a:cxn ang="0">
                <a:pos x="3" y="160"/>
              </a:cxn>
              <a:cxn ang="0">
                <a:pos x="29" y="171"/>
              </a:cxn>
              <a:cxn ang="0">
                <a:pos x="14" y="190"/>
              </a:cxn>
              <a:cxn ang="0">
                <a:pos x="26" y="203"/>
              </a:cxn>
              <a:cxn ang="0">
                <a:pos x="33" y="213"/>
              </a:cxn>
              <a:cxn ang="0">
                <a:pos x="42" y="228"/>
              </a:cxn>
              <a:cxn ang="0">
                <a:pos x="65" y="220"/>
              </a:cxn>
              <a:cxn ang="0">
                <a:pos x="66" y="248"/>
              </a:cxn>
              <a:cxn ang="0">
                <a:pos x="92" y="235"/>
              </a:cxn>
              <a:cxn ang="0">
                <a:pos x="96" y="259"/>
              </a:cxn>
              <a:cxn ang="0">
                <a:pos x="113" y="259"/>
              </a:cxn>
              <a:cxn ang="0">
                <a:pos x="125" y="261"/>
              </a:cxn>
              <a:cxn ang="0">
                <a:pos x="140" y="261"/>
              </a:cxn>
              <a:cxn ang="0">
                <a:pos x="152" y="259"/>
              </a:cxn>
              <a:cxn ang="0">
                <a:pos x="170" y="259"/>
              </a:cxn>
              <a:cxn ang="0">
                <a:pos x="174" y="235"/>
              </a:cxn>
              <a:cxn ang="0">
                <a:pos x="199" y="248"/>
              </a:cxn>
              <a:cxn ang="0">
                <a:pos x="201" y="220"/>
              </a:cxn>
              <a:cxn ang="0">
                <a:pos x="224" y="228"/>
              </a:cxn>
              <a:cxn ang="0">
                <a:pos x="233" y="213"/>
              </a:cxn>
              <a:cxn ang="0">
                <a:pos x="240" y="203"/>
              </a:cxn>
              <a:cxn ang="0">
                <a:pos x="251" y="190"/>
              </a:cxn>
              <a:cxn ang="0">
                <a:pos x="236" y="171"/>
              </a:cxn>
              <a:cxn ang="0">
                <a:pos x="263" y="160"/>
              </a:cxn>
              <a:cxn ang="0">
                <a:pos x="243" y="140"/>
              </a:cxn>
              <a:cxn ang="0">
                <a:pos x="133" y="45"/>
              </a:cxn>
            </a:cxnLst>
            <a:rect l="0" t="0" r="r" b="b"/>
            <a:pathLst>
              <a:path w="266" h="265">
                <a:moveTo>
                  <a:pt x="260" y="139"/>
                </a:moveTo>
                <a:cubicBezTo>
                  <a:pt x="262" y="139"/>
                  <a:pt x="263" y="138"/>
                  <a:pt x="264" y="137"/>
                </a:cubicBezTo>
                <a:cubicBezTo>
                  <a:pt x="265" y="136"/>
                  <a:pt x="266" y="134"/>
                  <a:pt x="266" y="133"/>
                </a:cubicBezTo>
                <a:cubicBezTo>
                  <a:pt x="266" y="131"/>
                  <a:pt x="265" y="130"/>
                  <a:pt x="264" y="129"/>
                </a:cubicBezTo>
                <a:cubicBezTo>
                  <a:pt x="263" y="128"/>
                  <a:pt x="262" y="127"/>
                  <a:pt x="260" y="127"/>
                </a:cubicBezTo>
                <a:cubicBezTo>
                  <a:pt x="259" y="127"/>
                  <a:pt x="250" y="126"/>
                  <a:pt x="243" y="125"/>
                </a:cubicBezTo>
                <a:cubicBezTo>
                  <a:pt x="243" y="122"/>
                  <a:pt x="242" y="120"/>
                  <a:pt x="242" y="117"/>
                </a:cubicBezTo>
                <a:cubicBezTo>
                  <a:pt x="249" y="115"/>
                  <a:pt x="257" y="113"/>
                  <a:pt x="259" y="112"/>
                </a:cubicBezTo>
                <a:cubicBezTo>
                  <a:pt x="260" y="112"/>
                  <a:pt x="261" y="111"/>
                  <a:pt x="262" y="109"/>
                </a:cubicBezTo>
                <a:cubicBezTo>
                  <a:pt x="263" y="108"/>
                  <a:pt x="263" y="107"/>
                  <a:pt x="263" y="105"/>
                </a:cubicBezTo>
                <a:cubicBezTo>
                  <a:pt x="262" y="104"/>
                  <a:pt x="262" y="102"/>
                  <a:pt x="261" y="101"/>
                </a:cubicBezTo>
                <a:cubicBezTo>
                  <a:pt x="259" y="101"/>
                  <a:pt x="258" y="100"/>
                  <a:pt x="256" y="100"/>
                </a:cubicBezTo>
                <a:cubicBezTo>
                  <a:pt x="255" y="100"/>
                  <a:pt x="246" y="101"/>
                  <a:pt x="239" y="102"/>
                </a:cubicBezTo>
                <a:cubicBezTo>
                  <a:pt x="238" y="100"/>
                  <a:pt x="237" y="97"/>
                  <a:pt x="236" y="95"/>
                </a:cubicBezTo>
                <a:cubicBezTo>
                  <a:pt x="243" y="91"/>
                  <a:pt x="250" y="87"/>
                  <a:pt x="252" y="86"/>
                </a:cubicBezTo>
                <a:cubicBezTo>
                  <a:pt x="253" y="86"/>
                  <a:pt x="254" y="84"/>
                  <a:pt x="254" y="83"/>
                </a:cubicBezTo>
                <a:cubicBezTo>
                  <a:pt x="255" y="82"/>
                  <a:pt x="255" y="80"/>
                  <a:pt x="254" y="79"/>
                </a:cubicBezTo>
                <a:cubicBezTo>
                  <a:pt x="254" y="77"/>
                  <a:pt x="253" y="76"/>
                  <a:pt x="251" y="76"/>
                </a:cubicBezTo>
                <a:cubicBezTo>
                  <a:pt x="250" y="75"/>
                  <a:pt x="248" y="75"/>
                  <a:pt x="247" y="75"/>
                </a:cubicBezTo>
                <a:cubicBezTo>
                  <a:pt x="245" y="76"/>
                  <a:pt x="237" y="78"/>
                  <a:pt x="230" y="81"/>
                </a:cubicBezTo>
                <a:cubicBezTo>
                  <a:pt x="229" y="79"/>
                  <a:pt x="228" y="76"/>
                  <a:pt x="226" y="74"/>
                </a:cubicBezTo>
                <a:cubicBezTo>
                  <a:pt x="232" y="69"/>
                  <a:pt x="238" y="64"/>
                  <a:pt x="240" y="62"/>
                </a:cubicBezTo>
                <a:cubicBezTo>
                  <a:pt x="241" y="61"/>
                  <a:pt x="241" y="60"/>
                  <a:pt x="241" y="59"/>
                </a:cubicBezTo>
                <a:cubicBezTo>
                  <a:pt x="242" y="57"/>
                  <a:pt x="241" y="56"/>
                  <a:pt x="240" y="55"/>
                </a:cubicBezTo>
                <a:cubicBezTo>
                  <a:pt x="239" y="53"/>
                  <a:pt x="238" y="52"/>
                  <a:pt x="237" y="52"/>
                </a:cubicBezTo>
                <a:cubicBezTo>
                  <a:pt x="235" y="52"/>
                  <a:pt x="234" y="52"/>
                  <a:pt x="233" y="53"/>
                </a:cubicBezTo>
                <a:cubicBezTo>
                  <a:pt x="231" y="54"/>
                  <a:pt x="224" y="58"/>
                  <a:pt x="217" y="62"/>
                </a:cubicBezTo>
                <a:cubicBezTo>
                  <a:pt x="216" y="60"/>
                  <a:pt x="214" y="58"/>
                  <a:pt x="212" y="56"/>
                </a:cubicBezTo>
                <a:cubicBezTo>
                  <a:pt x="217" y="50"/>
                  <a:pt x="222" y="43"/>
                  <a:pt x="223" y="42"/>
                </a:cubicBezTo>
                <a:cubicBezTo>
                  <a:pt x="224" y="41"/>
                  <a:pt x="224" y="39"/>
                  <a:pt x="224" y="38"/>
                </a:cubicBezTo>
                <a:cubicBezTo>
                  <a:pt x="224" y="36"/>
                  <a:pt x="223" y="35"/>
                  <a:pt x="222" y="34"/>
                </a:cubicBezTo>
                <a:cubicBezTo>
                  <a:pt x="221" y="33"/>
                  <a:pt x="219" y="32"/>
                  <a:pt x="218" y="32"/>
                </a:cubicBezTo>
                <a:cubicBezTo>
                  <a:pt x="216" y="32"/>
                  <a:pt x="215" y="33"/>
                  <a:pt x="214" y="34"/>
                </a:cubicBezTo>
                <a:cubicBezTo>
                  <a:pt x="213" y="35"/>
                  <a:pt x="206" y="41"/>
                  <a:pt x="201" y="46"/>
                </a:cubicBezTo>
                <a:cubicBezTo>
                  <a:pt x="199" y="44"/>
                  <a:pt x="197" y="43"/>
                  <a:pt x="194" y="41"/>
                </a:cubicBezTo>
                <a:cubicBezTo>
                  <a:pt x="198" y="34"/>
                  <a:pt x="201" y="27"/>
                  <a:pt x="202" y="25"/>
                </a:cubicBezTo>
                <a:cubicBezTo>
                  <a:pt x="202" y="24"/>
                  <a:pt x="202" y="22"/>
                  <a:pt x="202" y="21"/>
                </a:cubicBezTo>
                <a:cubicBezTo>
                  <a:pt x="201" y="19"/>
                  <a:pt x="201" y="18"/>
                  <a:pt x="199" y="17"/>
                </a:cubicBezTo>
                <a:cubicBezTo>
                  <a:pt x="198" y="17"/>
                  <a:pt x="196" y="17"/>
                  <a:pt x="195" y="17"/>
                </a:cubicBezTo>
                <a:cubicBezTo>
                  <a:pt x="194" y="17"/>
                  <a:pt x="192" y="18"/>
                  <a:pt x="191" y="19"/>
                </a:cubicBezTo>
                <a:cubicBezTo>
                  <a:pt x="190" y="20"/>
                  <a:pt x="186" y="27"/>
                  <a:pt x="181" y="34"/>
                </a:cubicBezTo>
                <a:cubicBezTo>
                  <a:pt x="179" y="32"/>
                  <a:pt x="176" y="31"/>
                  <a:pt x="174" y="30"/>
                </a:cubicBezTo>
                <a:cubicBezTo>
                  <a:pt x="176" y="23"/>
                  <a:pt x="178" y="15"/>
                  <a:pt x="178" y="13"/>
                </a:cubicBezTo>
                <a:cubicBezTo>
                  <a:pt x="178" y="12"/>
                  <a:pt x="178" y="10"/>
                  <a:pt x="177" y="9"/>
                </a:cubicBezTo>
                <a:cubicBezTo>
                  <a:pt x="176" y="8"/>
                  <a:pt x="175" y="7"/>
                  <a:pt x="174" y="6"/>
                </a:cubicBezTo>
                <a:cubicBezTo>
                  <a:pt x="172" y="6"/>
                  <a:pt x="171" y="6"/>
                  <a:pt x="170" y="6"/>
                </a:cubicBezTo>
                <a:cubicBezTo>
                  <a:pt x="168" y="7"/>
                  <a:pt x="167" y="8"/>
                  <a:pt x="167" y="9"/>
                </a:cubicBezTo>
                <a:cubicBezTo>
                  <a:pt x="166" y="11"/>
                  <a:pt x="162" y="19"/>
                  <a:pt x="159" y="26"/>
                </a:cubicBezTo>
                <a:cubicBezTo>
                  <a:pt x="157" y="25"/>
                  <a:pt x="154" y="24"/>
                  <a:pt x="152" y="24"/>
                </a:cubicBezTo>
                <a:cubicBezTo>
                  <a:pt x="152" y="16"/>
                  <a:pt x="152" y="8"/>
                  <a:pt x="152" y="6"/>
                </a:cubicBezTo>
                <a:cubicBezTo>
                  <a:pt x="152" y="5"/>
                  <a:pt x="151" y="3"/>
                  <a:pt x="151" y="2"/>
                </a:cubicBezTo>
                <a:cubicBezTo>
                  <a:pt x="150" y="1"/>
                  <a:pt x="148" y="1"/>
                  <a:pt x="147" y="0"/>
                </a:cubicBezTo>
                <a:cubicBezTo>
                  <a:pt x="145" y="0"/>
                  <a:pt x="144" y="1"/>
                  <a:pt x="143" y="1"/>
                </a:cubicBezTo>
                <a:cubicBezTo>
                  <a:pt x="141" y="2"/>
                  <a:pt x="140" y="3"/>
                  <a:pt x="140" y="5"/>
                </a:cubicBezTo>
                <a:cubicBezTo>
                  <a:pt x="140" y="7"/>
                  <a:pt x="138" y="15"/>
                  <a:pt x="137" y="22"/>
                </a:cubicBezTo>
                <a:cubicBezTo>
                  <a:pt x="135" y="22"/>
                  <a:pt x="134" y="22"/>
                  <a:pt x="133" y="22"/>
                </a:cubicBezTo>
                <a:cubicBezTo>
                  <a:pt x="132" y="22"/>
                  <a:pt x="130" y="22"/>
                  <a:pt x="129" y="22"/>
                </a:cubicBezTo>
                <a:cubicBezTo>
                  <a:pt x="127" y="15"/>
                  <a:pt x="126" y="7"/>
                  <a:pt x="125" y="5"/>
                </a:cubicBezTo>
                <a:cubicBezTo>
                  <a:pt x="125" y="3"/>
                  <a:pt x="124" y="2"/>
                  <a:pt x="123" y="1"/>
                </a:cubicBezTo>
                <a:cubicBezTo>
                  <a:pt x="122" y="1"/>
                  <a:pt x="120" y="0"/>
                  <a:pt x="119" y="0"/>
                </a:cubicBezTo>
                <a:cubicBezTo>
                  <a:pt x="117" y="1"/>
                  <a:pt x="116" y="1"/>
                  <a:pt x="115" y="2"/>
                </a:cubicBezTo>
                <a:cubicBezTo>
                  <a:pt x="114" y="3"/>
                  <a:pt x="113" y="5"/>
                  <a:pt x="113" y="6"/>
                </a:cubicBezTo>
                <a:cubicBezTo>
                  <a:pt x="113" y="8"/>
                  <a:pt x="114" y="16"/>
                  <a:pt x="114" y="24"/>
                </a:cubicBezTo>
                <a:cubicBezTo>
                  <a:pt x="111" y="24"/>
                  <a:pt x="109" y="25"/>
                  <a:pt x="106" y="26"/>
                </a:cubicBezTo>
                <a:cubicBezTo>
                  <a:pt x="103" y="19"/>
                  <a:pt x="100" y="11"/>
                  <a:pt x="99" y="9"/>
                </a:cubicBezTo>
                <a:cubicBezTo>
                  <a:pt x="98" y="8"/>
                  <a:pt x="97" y="7"/>
                  <a:pt x="96" y="6"/>
                </a:cubicBezTo>
                <a:cubicBezTo>
                  <a:pt x="95" y="6"/>
                  <a:pt x="93" y="6"/>
                  <a:pt x="92" y="6"/>
                </a:cubicBezTo>
                <a:cubicBezTo>
                  <a:pt x="90" y="7"/>
                  <a:pt x="89" y="8"/>
                  <a:pt x="88" y="9"/>
                </a:cubicBezTo>
                <a:cubicBezTo>
                  <a:pt x="88" y="10"/>
                  <a:pt x="87" y="12"/>
                  <a:pt x="88" y="13"/>
                </a:cubicBezTo>
                <a:cubicBezTo>
                  <a:pt x="88" y="15"/>
                  <a:pt x="90" y="23"/>
                  <a:pt x="92" y="30"/>
                </a:cubicBezTo>
                <a:cubicBezTo>
                  <a:pt x="89" y="31"/>
                  <a:pt x="87" y="32"/>
                  <a:pt x="84" y="34"/>
                </a:cubicBezTo>
                <a:cubicBezTo>
                  <a:pt x="80" y="27"/>
                  <a:pt x="75" y="20"/>
                  <a:pt x="74" y="19"/>
                </a:cubicBezTo>
                <a:cubicBezTo>
                  <a:pt x="73" y="18"/>
                  <a:pt x="72" y="17"/>
                  <a:pt x="71" y="17"/>
                </a:cubicBezTo>
                <a:cubicBezTo>
                  <a:pt x="69" y="17"/>
                  <a:pt x="68" y="17"/>
                  <a:pt x="66" y="17"/>
                </a:cubicBezTo>
                <a:cubicBezTo>
                  <a:pt x="65" y="18"/>
                  <a:pt x="64" y="19"/>
                  <a:pt x="64" y="21"/>
                </a:cubicBezTo>
                <a:cubicBezTo>
                  <a:pt x="63" y="22"/>
                  <a:pt x="63" y="24"/>
                  <a:pt x="64" y="25"/>
                </a:cubicBezTo>
                <a:cubicBezTo>
                  <a:pt x="64" y="27"/>
                  <a:pt x="68" y="34"/>
                  <a:pt x="71" y="41"/>
                </a:cubicBezTo>
                <a:cubicBezTo>
                  <a:pt x="69" y="43"/>
                  <a:pt x="67" y="44"/>
                  <a:pt x="65" y="46"/>
                </a:cubicBezTo>
                <a:cubicBezTo>
                  <a:pt x="59" y="41"/>
                  <a:pt x="53" y="35"/>
                  <a:pt x="52" y="34"/>
                </a:cubicBezTo>
                <a:cubicBezTo>
                  <a:pt x="51" y="33"/>
                  <a:pt x="49" y="32"/>
                  <a:pt x="48" y="32"/>
                </a:cubicBezTo>
                <a:cubicBezTo>
                  <a:pt x="46" y="32"/>
                  <a:pt x="45" y="33"/>
                  <a:pt x="44" y="34"/>
                </a:cubicBezTo>
                <a:cubicBezTo>
                  <a:pt x="43" y="35"/>
                  <a:pt x="42" y="36"/>
                  <a:pt x="42" y="38"/>
                </a:cubicBezTo>
                <a:cubicBezTo>
                  <a:pt x="42" y="39"/>
                  <a:pt x="42" y="41"/>
                  <a:pt x="43" y="42"/>
                </a:cubicBezTo>
                <a:cubicBezTo>
                  <a:pt x="44" y="43"/>
                  <a:pt x="49" y="50"/>
                  <a:pt x="54" y="56"/>
                </a:cubicBezTo>
                <a:cubicBezTo>
                  <a:pt x="52" y="58"/>
                  <a:pt x="50" y="60"/>
                  <a:pt x="48" y="62"/>
                </a:cubicBezTo>
                <a:cubicBezTo>
                  <a:pt x="42" y="58"/>
                  <a:pt x="35" y="54"/>
                  <a:pt x="33" y="53"/>
                </a:cubicBezTo>
                <a:cubicBezTo>
                  <a:pt x="32" y="52"/>
                  <a:pt x="30" y="52"/>
                  <a:pt x="29" y="52"/>
                </a:cubicBezTo>
                <a:cubicBezTo>
                  <a:pt x="27" y="52"/>
                  <a:pt x="26" y="53"/>
                  <a:pt x="25" y="55"/>
                </a:cubicBezTo>
                <a:cubicBezTo>
                  <a:pt x="24" y="56"/>
                  <a:pt x="24" y="57"/>
                  <a:pt x="24" y="59"/>
                </a:cubicBezTo>
                <a:cubicBezTo>
                  <a:pt x="24" y="60"/>
                  <a:pt x="25" y="61"/>
                  <a:pt x="26" y="62"/>
                </a:cubicBezTo>
                <a:cubicBezTo>
                  <a:pt x="27" y="64"/>
                  <a:pt x="34" y="69"/>
                  <a:pt x="39" y="74"/>
                </a:cubicBezTo>
                <a:cubicBezTo>
                  <a:pt x="38" y="76"/>
                  <a:pt x="37" y="79"/>
                  <a:pt x="35" y="81"/>
                </a:cubicBezTo>
                <a:cubicBezTo>
                  <a:pt x="28" y="78"/>
                  <a:pt x="20" y="76"/>
                  <a:pt x="19" y="75"/>
                </a:cubicBezTo>
                <a:cubicBezTo>
                  <a:pt x="17" y="75"/>
                  <a:pt x="16" y="75"/>
                  <a:pt x="14" y="76"/>
                </a:cubicBezTo>
                <a:cubicBezTo>
                  <a:pt x="13" y="76"/>
                  <a:pt x="12" y="77"/>
                  <a:pt x="11" y="79"/>
                </a:cubicBezTo>
                <a:cubicBezTo>
                  <a:pt x="11" y="80"/>
                  <a:pt x="11" y="81"/>
                  <a:pt x="11" y="83"/>
                </a:cubicBezTo>
                <a:cubicBezTo>
                  <a:pt x="12" y="84"/>
                  <a:pt x="12" y="86"/>
                  <a:pt x="14" y="86"/>
                </a:cubicBezTo>
                <a:cubicBezTo>
                  <a:pt x="15" y="87"/>
                  <a:pt x="23" y="91"/>
                  <a:pt x="29" y="95"/>
                </a:cubicBezTo>
                <a:cubicBezTo>
                  <a:pt x="28" y="97"/>
                  <a:pt x="28" y="100"/>
                  <a:pt x="27" y="102"/>
                </a:cubicBezTo>
                <a:cubicBezTo>
                  <a:pt x="19" y="101"/>
                  <a:pt x="11" y="100"/>
                  <a:pt x="9" y="100"/>
                </a:cubicBezTo>
                <a:cubicBezTo>
                  <a:pt x="8" y="100"/>
                  <a:pt x="6" y="101"/>
                  <a:pt x="5" y="101"/>
                </a:cubicBezTo>
                <a:cubicBezTo>
                  <a:pt x="4" y="102"/>
                  <a:pt x="3" y="104"/>
                  <a:pt x="3" y="105"/>
                </a:cubicBezTo>
                <a:cubicBezTo>
                  <a:pt x="2" y="107"/>
                  <a:pt x="3" y="108"/>
                  <a:pt x="3" y="109"/>
                </a:cubicBezTo>
                <a:cubicBezTo>
                  <a:pt x="4" y="111"/>
                  <a:pt x="5" y="112"/>
                  <a:pt x="7" y="112"/>
                </a:cubicBezTo>
                <a:cubicBezTo>
                  <a:pt x="8" y="113"/>
                  <a:pt x="16" y="115"/>
                  <a:pt x="24" y="117"/>
                </a:cubicBezTo>
                <a:cubicBezTo>
                  <a:pt x="23" y="120"/>
                  <a:pt x="23" y="122"/>
                  <a:pt x="23" y="125"/>
                </a:cubicBezTo>
                <a:cubicBezTo>
                  <a:pt x="15" y="126"/>
                  <a:pt x="7" y="127"/>
                  <a:pt x="5" y="127"/>
                </a:cubicBezTo>
                <a:cubicBezTo>
                  <a:pt x="4" y="127"/>
                  <a:pt x="2" y="128"/>
                  <a:pt x="1" y="129"/>
                </a:cubicBezTo>
                <a:cubicBezTo>
                  <a:pt x="0" y="130"/>
                  <a:pt x="0" y="131"/>
                  <a:pt x="0" y="133"/>
                </a:cubicBezTo>
                <a:cubicBezTo>
                  <a:pt x="0" y="134"/>
                  <a:pt x="0" y="136"/>
                  <a:pt x="1" y="137"/>
                </a:cubicBezTo>
                <a:cubicBezTo>
                  <a:pt x="2" y="138"/>
                  <a:pt x="4" y="139"/>
                  <a:pt x="5" y="139"/>
                </a:cubicBezTo>
                <a:cubicBezTo>
                  <a:pt x="7" y="139"/>
                  <a:pt x="15" y="140"/>
                  <a:pt x="23" y="140"/>
                </a:cubicBezTo>
                <a:cubicBezTo>
                  <a:pt x="23" y="143"/>
                  <a:pt x="23" y="146"/>
                  <a:pt x="24" y="148"/>
                </a:cubicBezTo>
                <a:cubicBezTo>
                  <a:pt x="16" y="150"/>
                  <a:pt x="8" y="153"/>
                  <a:pt x="7" y="153"/>
                </a:cubicBezTo>
                <a:cubicBezTo>
                  <a:pt x="5" y="154"/>
                  <a:pt x="4" y="155"/>
                  <a:pt x="3" y="156"/>
                </a:cubicBezTo>
                <a:cubicBezTo>
                  <a:pt x="3" y="157"/>
                  <a:pt x="2" y="159"/>
                  <a:pt x="3" y="160"/>
                </a:cubicBezTo>
                <a:cubicBezTo>
                  <a:pt x="3" y="162"/>
                  <a:pt x="4" y="163"/>
                  <a:pt x="5" y="164"/>
                </a:cubicBezTo>
                <a:cubicBezTo>
                  <a:pt x="6" y="165"/>
                  <a:pt x="8" y="165"/>
                  <a:pt x="9" y="165"/>
                </a:cubicBezTo>
                <a:cubicBezTo>
                  <a:pt x="11" y="165"/>
                  <a:pt x="19" y="164"/>
                  <a:pt x="27" y="163"/>
                </a:cubicBezTo>
                <a:cubicBezTo>
                  <a:pt x="28" y="166"/>
                  <a:pt x="28" y="168"/>
                  <a:pt x="29" y="171"/>
                </a:cubicBezTo>
                <a:cubicBezTo>
                  <a:pt x="23" y="174"/>
                  <a:pt x="15" y="178"/>
                  <a:pt x="14" y="179"/>
                </a:cubicBezTo>
                <a:cubicBezTo>
                  <a:pt x="12" y="180"/>
                  <a:pt x="12" y="181"/>
                  <a:pt x="11" y="183"/>
                </a:cubicBezTo>
                <a:cubicBezTo>
                  <a:pt x="11" y="184"/>
                  <a:pt x="11" y="186"/>
                  <a:pt x="11" y="187"/>
                </a:cubicBezTo>
                <a:cubicBezTo>
                  <a:pt x="12" y="188"/>
                  <a:pt x="13" y="189"/>
                  <a:pt x="14" y="190"/>
                </a:cubicBezTo>
                <a:cubicBezTo>
                  <a:pt x="16" y="191"/>
                  <a:pt x="17" y="191"/>
                  <a:pt x="19" y="190"/>
                </a:cubicBezTo>
                <a:cubicBezTo>
                  <a:pt x="20" y="190"/>
                  <a:pt x="28" y="187"/>
                  <a:pt x="35" y="185"/>
                </a:cubicBezTo>
                <a:cubicBezTo>
                  <a:pt x="37" y="187"/>
                  <a:pt x="38" y="189"/>
                  <a:pt x="39" y="191"/>
                </a:cubicBezTo>
                <a:cubicBezTo>
                  <a:pt x="34" y="196"/>
                  <a:pt x="27" y="202"/>
                  <a:pt x="26" y="203"/>
                </a:cubicBezTo>
                <a:cubicBezTo>
                  <a:pt x="25" y="204"/>
                  <a:pt x="24" y="205"/>
                  <a:pt x="24" y="207"/>
                </a:cubicBezTo>
                <a:cubicBezTo>
                  <a:pt x="24" y="208"/>
                  <a:pt x="24" y="210"/>
                  <a:pt x="25" y="211"/>
                </a:cubicBezTo>
                <a:cubicBezTo>
                  <a:pt x="26" y="212"/>
                  <a:pt x="27" y="213"/>
                  <a:pt x="29" y="213"/>
                </a:cubicBezTo>
                <a:cubicBezTo>
                  <a:pt x="30" y="214"/>
                  <a:pt x="32" y="214"/>
                  <a:pt x="33" y="213"/>
                </a:cubicBezTo>
                <a:cubicBezTo>
                  <a:pt x="35" y="212"/>
                  <a:pt x="42" y="208"/>
                  <a:pt x="48" y="204"/>
                </a:cubicBezTo>
                <a:cubicBezTo>
                  <a:pt x="50" y="206"/>
                  <a:pt x="52" y="208"/>
                  <a:pt x="54" y="209"/>
                </a:cubicBezTo>
                <a:cubicBezTo>
                  <a:pt x="49" y="216"/>
                  <a:pt x="44" y="222"/>
                  <a:pt x="43" y="224"/>
                </a:cubicBezTo>
                <a:cubicBezTo>
                  <a:pt x="42" y="225"/>
                  <a:pt x="42" y="227"/>
                  <a:pt x="42" y="228"/>
                </a:cubicBezTo>
                <a:cubicBezTo>
                  <a:pt x="42" y="229"/>
                  <a:pt x="43" y="231"/>
                  <a:pt x="44" y="232"/>
                </a:cubicBezTo>
                <a:cubicBezTo>
                  <a:pt x="45" y="233"/>
                  <a:pt x="46" y="233"/>
                  <a:pt x="48" y="233"/>
                </a:cubicBezTo>
                <a:cubicBezTo>
                  <a:pt x="49" y="233"/>
                  <a:pt x="51" y="233"/>
                  <a:pt x="52" y="232"/>
                </a:cubicBezTo>
                <a:cubicBezTo>
                  <a:pt x="53" y="231"/>
                  <a:pt x="59" y="225"/>
                  <a:pt x="65" y="220"/>
                </a:cubicBezTo>
                <a:cubicBezTo>
                  <a:pt x="67" y="221"/>
                  <a:pt x="69" y="223"/>
                  <a:pt x="71" y="224"/>
                </a:cubicBezTo>
                <a:cubicBezTo>
                  <a:pt x="68" y="231"/>
                  <a:pt x="64" y="239"/>
                  <a:pt x="64" y="241"/>
                </a:cubicBezTo>
                <a:cubicBezTo>
                  <a:pt x="63" y="242"/>
                  <a:pt x="63" y="243"/>
                  <a:pt x="64" y="245"/>
                </a:cubicBezTo>
                <a:cubicBezTo>
                  <a:pt x="64" y="246"/>
                  <a:pt x="65" y="247"/>
                  <a:pt x="66" y="248"/>
                </a:cubicBezTo>
                <a:cubicBezTo>
                  <a:pt x="68" y="249"/>
                  <a:pt x="69" y="249"/>
                  <a:pt x="71" y="249"/>
                </a:cubicBezTo>
                <a:cubicBezTo>
                  <a:pt x="72" y="249"/>
                  <a:pt x="73" y="248"/>
                  <a:pt x="74" y="247"/>
                </a:cubicBezTo>
                <a:cubicBezTo>
                  <a:pt x="75" y="245"/>
                  <a:pt x="80" y="238"/>
                  <a:pt x="84" y="232"/>
                </a:cubicBezTo>
                <a:cubicBezTo>
                  <a:pt x="87" y="233"/>
                  <a:pt x="89" y="234"/>
                  <a:pt x="92" y="235"/>
                </a:cubicBezTo>
                <a:cubicBezTo>
                  <a:pt x="90" y="243"/>
                  <a:pt x="88" y="251"/>
                  <a:pt x="88" y="253"/>
                </a:cubicBezTo>
                <a:cubicBezTo>
                  <a:pt x="87" y="254"/>
                  <a:pt x="88" y="256"/>
                  <a:pt x="88" y="257"/>
                </a:cubicBezTo>
                <a:cubicBezTo>
                  <a:pt x="89" y="258"/>
                  <a:pt x="90" y="259"/>
                  <a:pt x="92" y="259"/>
                </a:cubicBezTo>
                <a:cubicBezTo>
                  <a:pt x="93" y="260"/>
                  <a:pt x="95" y="260"/>
                  <a:pt x="96" y="259"/>
                </a:cubicBezTo>
                <a:cubicBezTo>
                  <a:pt x="97" y="259"/>
                  <a:pt x="98" y="258"/>
                  <a:pt x="99" y="256"/>
                </a:cubicBezTo>
                <a:cubicBezTo>
                  <a:pt x="100" y="255"/>
                  <a:pt x="103" y="247"/>
                  <a:pt x="106" y="240"/>
                </a:cubicBezTo>
                <a:cubicBezTo>
                  <a:pt x="109" y="241"/>
                  <a:pt x="111" y="241"/>
                  <a:pt x="114" y="241"/>
                </a:cubicBezTo>
                <a:cubicBezTo>
                  <a:pt x="114" y="249"/>
                  <a:pt x="113" y="258"/>
                  <a:pt x="113" y="259"/>
                </a:cubicBezTo>
                <a:cubicBezTo>
                  <a:pt x="113" y="261"/>
                  <a:pt x="114" y="262"/>
                  <a:pt x="115" y="263"/>
                </a:cubicBezTo>
                <a:cubicBezTo>
                  <a:pt x="116" y="264"/>
                  <a:pt x="117" y="265"/>
                  <a:pt x="119" y="265"/>
                </a:cubicBezTo>
                <a:cubicBezTo>
                  <a:pt x="120" y="265"/>
                  <a:pt x="122" y="265"/>
                  <a:pt x="123" y="264"/>
                </a:cubicBezTo>
                <a:cubicBezTo>
                  <a:pt x="124" y="263"/>
                  <a:pt x="125" y="262"/>
                  <a:pt x="125" y="261"/>
                </a:cubicBezTo>
                <a:cubicBezTo>
                  <a:pt x="126" y="259"/>
                  <a:pt x="127" y="251"/>
                  <a:pt x="129" y="243"/>
                </a:cubicBezTo>
                <a:cubicBezTo>
                  <a:pt x="130" y="243"/>
                  <a:pt x="132" y="243"/>
                  <a:pt x="133" y="243"/>
                </a:cubicBezTo>
                <a:cubicBezTo>
                  <a:pt x="134" y="243"/>
                  <a:pt x="135" y="243"/>
                  <a:pt x="137" y="243"/>
                </a:cubicBezTo>
                <a:cubicBezTo>
                  <a:pt x="138" y="251"/>
                  <a:pt x="140" y="259"/>
                  <a:pt x="140" y="261"/>
                </a:cubicBezTo>
                <a:cubicBezTo>
                  <a:pt x="140" y="262"/>
                  <a:pt x="141" y="263"/>
                  <a:pt x="143" y="264"/>
                </a:cubicBezTo>
                <a:cubicBezTo>
                  <a:pt x="144" y="265"/>
                  <a:pt x="145" y="265"/>
                  <a:pt x="147" y="265"/>
                </a:cubicBezTo>
                <a:cubicBezTo>
                  <a:pt x="148" y="265"/>
                  <a:pt x="150" y="264"/>
                  <a:pt x="151" y="263"/>
                </a:cubicBezTo>
                <a:cubicBezTo>
                  <a:pt x="151" y="262"/>
                  <a:pt x="152" y="261"/>
                  <a:pt x="152" y="259"/>
                </a:cubicBezTo>
                <a:cubicBezTo>
                  <a:pt x="152" y="258"/>
                  <a:pt x="152" y="249"/>
                  <a:pt x="152" y="241"/>
                </a:cubicBezTo>
                <a:cubicBezTo>
                  <a:pt x="154" y="241"/>
                  <a:pt x="157" y="241"/>
                  <a:pt x="159" y="240"/>
                </a:cubicBezTo>
                <a:cubicBezTo>
                  <a:pt x="162" y="247"/>
                  <a:pt x="166" y="255"/>
                  <a:pt x="167" y="256"/>
                </a:cubicBezTo>
                <a:cubicBezTo>
                  <a:pt x="167" y="258"/>
                  <a:pt x="168" y="259"/>
                  <a:pt x="170" y="259"/>
                </a:cubicBezTo>
                <a:cubicBezTo>
                  <a:pt x="171" y="260"/>
                  <a:pt x="172" y="260"/>
                  <a:pt x="174" y="259"/>
                </a:cubicBezTo>
                <a:cubicBezTo>
                  <a:pt x="175" y="259"/>
                  <a:pt x="176" y="258"/>
                  <a:pt x="177" y="257"/>
                </a:cubicBezTo>
                <a:cubicBezTo>
                  <a:pt x="178" y="256"/>
                  <a:pt x="178" y="254"/>
                  <a:pt x="178" y="253"/>
                </a:cubicBezTo>
                <a:cubicBezTo>
                  <a:pt x="178" y="251"/>
                  <a:pt x="176" y="243"/>
                  <a:pt x="174" y="235"/>
                </a:cubicBezTo>
                <a:cubicBezTo>
                  <a:pt x="176" y="234"/>
                  <a:pt x="179" y="233"/>
                  <a:pt x="181" y="232"/>
                </a:cubicBezTo>
                <a:cubicBezTo>
                  <a:pt x="186" y="238"/>
                  <a:pt x="190" y="245"/>
                  <a:pt x="191" y="247"/>
                </a:cubicBezTo>
                <a:cubicBezTo>
                  <a:pt x="192" y="248"/>
                  <a:pt x="194" y="249"/>
                  <a:pt x="195" y="249"/>
                </a:cubicBezTo>
                <a:cubicBezTo>
                  <a:pt x="196" y="249"/>
                  <a:pt x="198" y="249"/>
                  <a:pt x="199" y="248"/>
                </a:cubicBezTo>
                <a:cubicBezTo>
                  <a:pt x="201" y="247"/>
                  <a:pt x="201" y="246"/>
                  <a:pt x="202" y="245"/>
                </a:cubicBezTo>
                <a:cubicBezTo>
                  <a:pt x="202" y="243"/>
                  <a:pt x="202" y="242"/>
                  <a:pt x="202" y="241"/>
                </a:cubicBezTo>
                <a:cubicBezTo>
                  <a:pt x="201" y="239"/>
                  <a:pt x="198" y="231"/>
                  <a:pt x="194" y="224"/>
                </a:cubicBezTo>
                <a:cubicBezTo>
                  <a:pt x="197" y="223"/>
                  <a:pt x="199" y="221"/>
                  <a:pt x="201" y="220"/>
                </a:cubicBezTo>
                <a:cubicBezTo>
                  <a:pt x="206" y="225"/>
                  <a:pt x="213" y="231"/>
                  <a:pt x="214" y="232"/>
                </a:cubicBezTo>
                <a:cubicBezTo>
                  <a:pt x="215" y="233"/>
                  <a:pt x="216" y="233"/>
                  <a:pt x="218" y="233"/>
                </a:cubicBezTo>
                <a:cubicBezTo>
                  <a:pt x="219" y="233"/>
                  <a:pt x="221" y="233"/>
                  <a:pt x="222" y="232"/>
                </a:cubicBezTo>
                <a:cubicBezTo>
                  <a:pt x="223" y="231"/>
                  <a:pt x="224" y="229"/>
                  <a:pt x="224" y="228"/>
                </a:cubicBezTo>
                <a:cubicBezTo>
                  <a:pt x="224" y="227"/>
                  <a:pt x="224" y="225"/>
                  <a:pt x="223" y="224"/>
                </a:cubicBezTo>
                <a:cubicBezTo>
                  <a:pt x="222" y="222"/>
                  <a:pt x="217" y="216"/>
                  <a:pt x="212" y="209"/>
                </a:cubicBezTo>
                <a:cubicBezTo>
                  <a:pt x="214" y="208"/>
                  <a:pt x="216" y="206"/>
                  <a:pt x="217" y="204"/>
                </a:cubicBezTo>
                <a:cubicBezTo>
                  <a:pt x="224" y="208"/>
                  <a:pt x="231" y="212"/>
                  <a:pt x="233" y="213"/>
                </a:cubicBezTo>
                <a:cubicBezTo>
                  <a:pt x="234" y="214"/>
                  <a:pt x="235" y="214"/>
                  <a:pt x="237" y="213"/>
                </a:cubicBezTo>
                <a:cubicBezTo>
                  <a:pt x="238" y="213"/>
                  <a:pt x="239" y="212"/>
                  <a:pt x="240" y="211"/>
                </a:cubicBezTo>
                <a:cubicBezTo>
                  <a:pt x="241" y="210"/>
                  <a:pt x="242" y="208"/>
                  <a:pt x="241" y="207"/>
                </a:cubicBezTo>
                <a:cubicBezTo>
                  <a:pt x="241" y="205"/>
                  <a:pt x="241" y="204"/>
                  <a:pt x="240" y="203"/>
                </a:cubicBezTo>
                <a:cubicBezTo>
                  <a:pt x="238" y="202"/>
                  <a:pt x="232" y="196"/>
                  <a:pt x="226" y="191"/>
                </a:cubicBezTo>
                <a:cubicBezTo>
                  <a:pt x="228" y="189"/>
                  <a:pt x="229" y="187"/>
                  <a:pt x="230" y="185"/>
                </a:cubicBezTo>
                <a:cubicBezTo>
                  <a:pt x="237" y="187"/>
                  <a:pt x="245" y="190"/>
                  <a:pt x="247" y="190"/>
                </a:cubicBezTo>
                <a:cubicBezTo>
                  <a:pt x="248" y="191"/>
                  <a:pt x="250" y="191"/>
                  <a:pt x="251" y="190"/>
                </a:cubicBezTo>
                <a:cubicBezTo>
                  <a:pt x="253" y="189"/>
                  <a:pt x="254" y="188"/>
                  <a:pt x="254" y="187"/>
                </a:cubicBezTo>
                <a:cubicBezTo>
                  <a:pt x="255" y="186"/>
                  <a:pt x="255" y="184"/>
                  <a:pt x="254" y="183"/>
                </a:cubicBezTo>
                <a:cubicBezTo>
                  <a:pt x="254" y="181"/>
                  <a:pt x="253" y="180"/>
                  <a:pt x="252" y="179"/>
                </a:cubicBezTo>
                <a:cubicBezTo>
                  <a:pt x="250" y="178"/>
                  <a:pt x="243" y="174"/>
                  <a:pt x="236" y="171"/>
                </a:cubicBezTo>
                <a:cubicBezTo>
                  <a:pt x="237" y="168"/>
                  <a:pt x="238" y="166"/>
                  <a:pt x="239" y="163"/>
                </a:cubicBezTo>
                <a:cubicBezTo>
                  <a:pt x="246" y="164"/>
                  <a:pt x="255" y="165"/>
                  <a:pt x="256" y="165"/>
                </a:cubicBezTo>
                <a:cubicBezTo>
                  <a:pt x="258" y="165"/>
                  <a:pt x="259" y="165"/>
                  <a:pt x="261" y="164"/>
                </a:cubicBezTo>
                <a:cubicBezTo>
                  <a:pt x="262" y="163"/>
                  <a:pt x="262" y="162"/>
                  <a:pt x="263" y="160"/>
                </a:cubicBezTo>
                <a:cubicBezTo>
                  <a:pt x="263" y="159"/>
                  <a:pt x="263" y="157"/>
                  <a:pt x="262" y="156"/>
                </a:cubicBezTo>
                <a:cubicBezTo>
                  <a:pt x="261" y="155"/>
                  <a:pt x="260" y="154"/>
                  <a:pt x="259" y="153"/>
                </a:cubicBezTo>
                <a:cubicBezTo>
                  <a:pt x="257" y="153"/>
                  <a:pt x="249" y="150"/>
                  <a:pt x="242" y="148"/>
                </a:cubicBezTo>
                <a:cubicBezTo>
                  <a:pt x="242" y="146"/>
                  <a:pt x="243" y="143"/>
                  <a:pt x="243" y="140"/>
                </a:cubicBezTo>
                <a:cubicBezTo>
                  <a:pt x="250" y="140"/>
                  <a:pt x="259" y="139"/>
                  <a:pt x="260" y="139"/>
                </a:cubicBezTo>
                <a:close/>
                <a:moveTo>
                  <a:pt x="133" y="221"/>
                </a:moveTo>
                <a:cubicBezTo>
                  <a:pt x="84" y="221"/>
                  <a:pt x="45" y="181"/>
                  <a:pt x="45" y="133"/>
                </a:cubicBezTo>
                <a:cubicBezTo>
                  <a:pt x="45" y="84"/>
                  <a:pt x="84" y="45"/>
                  <a:pt x="133" y="45"/>
                </a:cubicBezTo>
                <a:cubicBezTo>
                  <a:pt x="181" y="45"/>
                  <a:pt x="221" y="84"/>
                  <a:pt x="221" y="133"/>
                </a:cubicBezTo>
                <a:cubicBezTo>
                  <a:pt x="221" y="181"/>
                  <a:pt x="181" y="221"/>
                  <a:pt x="133" y="22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0" name="Freeform: Shape 10"/>
          <p:cNvSpPr>
            <a:spLocks/>
          </p:cNvSpPr>
          <p:nvPr/>
        </p:nvSpPr>
        <p:spPr bwMode="auto">
          <a:xfrm>
            <a:off x="3558381" y="3677976"/>
            <a:ext cx="33927" cy="91343"/>
          </a:xfrm>
          <a:custGeom>
            <a:avLst/>
            <a:gdLst/>
            <a:ahLst/>
            <a:cxnLst>
              <a:cxn ang="0">
                <a:pos x="11" y="57"/>
              </a:cxn>
              <a:cxn ang="0">
                <a:pos x="21" y="58"/>
              </a:cxn>
              <a:cxn ang="0">
                <a:pos x="21" y="0"/>
              </a:cxn>
              <a:cxn ang="0">
                <a:pos x="0" y="0"/>
              </a:cxn>
              <a:cxn ang="0">
                <a:pos x="0" y="59"/>
              </a:cxn>
              <a:cxn ang="0">
                <a:pos x="11" y="57"/>
              </a:cxn>
            </a:cxnLst>
            <a:rect l="0" t="0" r="r" b="b"/>
            <a:pathLst>
              <a:path w="21" h="59">
                <a:moveTo>
                  <a:pt x="11" y="57"/>
                </a:moveTo>
                <a:cubicBezTo>
                  <a:pt x="14" y="57"/>
                  <a:pt x="18" y="57"/>
                  <a:pt x="21" y="58"/>
                </a:cubicBezTo>
                <a:cubicBezTo>
                  <a:pt x="21" y="0"/>
                  <a:pt x="21" y="0"/>
                  <a:pt x="2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9"/>
                  <a:pt x="0" y="59"/>
                  <a:pt x="0" y="59"/>
                </a:cubicBezTo>
                <a:cubicBezTo>
                  <a:pt x="4" y="57"/>
                  <a:pt x="7" y="57"/>
                  <a:pt x="11" y="57"/>
                </a:cubicBezTo>
                <a:close/>
              </a:path>
            </a:pathLst>
          </a:custGeom>
          <a:solidFill>
            <a:srgbClr val="B7B7B8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1" name="Freeform: Shape 11"/>
          <p:cNvSpPr>
            <a:spLocks/>
          </p:cNvSpPr>
          <p:nvPr/>
        </p:nvSpPr>
        <p:spPr bwMode="auto">
          <a:xfrm>
            <a:off x="3444855" y="3831955"/>
            <a:ext cx="96563" cy="74379"/>
          </a:xfrm>
          <a:custGeom>
            <a:avLst/>
            <a:gdLst/>
            <a:ahLst/>
            <a:cxnLst>
              <a:cxn ang="0">
                <a:pos x="51" y="0"/>
              </a:cxn>
              <a:cxn ang="0">
                <a:pos x="0" y="29"/>
              </a:cxn>
              <a:cxn ang="0">
                <a:pos x="10" y="47"/>
              </a:cxn>
              <a:cxn ang="0">
                <a:pos x="62" y="18"/>
              </a:cxn>
              <a:cxn ang="0">
                <a:pos x="51" y="0"/>
              </a:cxn>
            </a:cxnLst>
            <a:rect l="0" t="0" r="r" b="b"/>
            <a:pathLst>
              <a:path w="62" h="47">
                <a:moveTo>
                  <a:pt x="51" y="0"/>
                </a:moveTo>
                <a:cubicBezTo>
                  <a:pt x="0" y="29"/>
                  <a:pt x="0" y="29"/>
                  <a:pt x="0" y="29"/>
                </a:cubicBezTo>
                <a:cubicBezTo>
                  <a:pt x="10" y="47"/>
                  <a:pt x="10" y="47"/>
                  <a:pt x="10" y="47"/>
                </a:cubicBezTo>
                <a:cubicBezTo>
                  <a:pt x="62" y="18"/>
                  <a:pt x="62" y="18"/>
                  <a:pt x="62" y="18"/>
                </a:cubicBezTo>
                <a:cubicBezTo>
                  <a:pt x="56" y="13"/>
                  <a:pt x="53" y="7"/>
                  <a:pt x="51" y="0"/>
                </a:cubicBezTo>
                <a:close/>
              </a:path>
            </a:pathLst>
          </a:custGeom>
          <a:solidFill>
            <a:srgbClr val="B7B7B8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2" name="Freeform: Shape 12"/>
          <p:cNvSpPr>
            <a:spLocks/>
          </p:cNvSpPr>
          <p:nvPr/>
        </p:nvSpPr>
        <p:spPr bwMode="auto">
          <a:xfrm>
            <a:off x="3610578" y="3831955"/>
            <a:ext cx="99172" cy="75684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0" y="18"/>
              </a:cxn>
              <a:cxn ang="0">
                <a:pos x="52" y="48"/>
              </a:cxn>
              <a:cxn ang="0">
                <a:pos x="63" y="30"/>
              </a:cxn>
              <a:cxn ang="0">
                <a:pos x="11" y="0"/>
              </a:cxn>
            </a:cxnLst>
            <a:rect l="0" t="0" r="r" b="b"/>
            <a:pathLst>
              <a:path w="63" h="48">
                <a:moveTo>
                  <a:pt x="11" y="0"/>
                </a:moveTo>
                <a:cubicBezTo>
                  <a:pt x="9" y="7"/>
                  <a:pt x="5" y="13"/>
                  <a:pt x="0" y="18"/>
                </a:cubicBezTo>
                <a:cubicBezTo>
                  <a:pt x="52" y="48"/>
                  <a:pt x="52" y="48"/>
                  <a:pt x="52" y="48"/>
                </a:cubicBezTo>
                <a:cubicBezTo>
                  <a:pt x="63" y="30"/>
                  <a:pt x="63" y="30"/>
                  <a:pt x="63" y="30"/>
                </a:cubicBezTo>
                <a:lnTo>
                  <a:pt x="11" y="0"/>
                </a:lnTo>
                <a:close/>
              </a:path>
            </a:pathLst>
          </a:custGeom>
          <a:solidFill>
            <a:srgbClr val="B7B7B8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3" name="Freeform: Shape 13"/>
          <p:cNvSpPr>
            <a:spLocks/>
          </p:cNvSpPr>
          <p:nvPr/>
        </p:nvSpPr>
        <p:spPr bwMode="auto">
          <a:xfrm>
            <a:off x="4200393" y="4049873"/>
            <a:ext cx="36537" cy="61330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9" y="39"/>
              </a:cxn>
              <a:cxn ang="0">
                <a:pos x="22" y="17"/>
              </a:cxn>
              <a:cxn ang="0">
                <a:pos x="0" y="1"/>
              </a:cxn>
            </a:cxnLst>
            <a:rect l="0" t="0" r="r" b="b"/>
            <a:pathLst>
              <a:path w="23" h="39">
                <a:moveTo>
                  <a:pt x="0" y="1"/>
                </a:moveTo>
                <a:cubicBezTo>
                  <a:pt x="9" y="39"/>
                  <a:pt x="9" y="39"/>
                  <a:pt x="9" y="39"/>
                </a:cubicBezTo>
                <a:cubicBezTo>
                  <a:pt x="18" y="35"/>
                  <a:pt x="23" y="26"/>
                  <a:pt x="22" y="17"/>
                </a:cubicBezTo>
                <a:cubicBezTo>
                  <a:pt x="20" y="7"/>
                  <a:pt x="10" y="0"/>
                  <a:pt x="0" y="1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4" name="Freeform: Shape 14"/>
          <p:cNvSpPr>
            <a:spLocks/>
          </p:cNvSpPr>
          <p:nvPr/>
        </p:nvSpPr>
        <p:spPr bwMode="auto">
          <a:xfrm>
            <a:off x="4172990" y="4053788"/>
            <a:ext cx="35232" cy="60025"/>
          </a:xfrm>
          <a:custGeom>
            <a:avLst/>
            <a:gdLst/>
            <a:ahLst/>
            <a:cxnLst>
              <a:cxn ang="0">
                <a:pos x="2" y="22"/>
              </a:cxn>
              <a:cxn ang="0">
                <a:pos x="23" y="38"/>
              </a:cxn>
              <a:cxn ang="0">
                <a:pos x="14" y="0"/>
              </a:cxn>
              <a:cxn ang="0">
                <a:pos x="2" y="22"/>
              </a:cxn>
            </a:cxnLst>
            <a:rect l="0" t="0" r="r" b="b"/>
            <a:pathLst>
              <a:path w="23" h="39">
                <a:moveTo>
                  <a:pt x="2" y="22"/>
                </a:moveTo>
                <a:cubicBezTo>
                  <a:pt x="4" y="32"/>
                  <a:pt x="13" y="39"/>
                  <a:pt x="23" y="38"/>
                </a:cubicBezTo>
                <a:cubicBezTo>
                  <a:pt x="14" y="0"/>
                  <a:pt x="14" y="0"/>
                  <a:pt x="14" y="0"/>
                </a:cubicBezTo>
                <a:cubicBezTo>
                  <a:pt x="5" y="4"/>
                  <a:pt x="0" y="13"/>
                  <a:pt x="2" y="22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5" name="Freeform: Shape 15"/>
          <p:cNvSpPr>
            <a:spLocks/>
          </p:cNvSpPr>
          <p:nvPr/>
        </p:nvSpPr>
        <p:spPr bwMode="auto">
          <a:xfrm>
            <a:off x="3876777" y="3754965"/>
            <a:ext cx="655060" cy="655060"/>
          </a:xfrm>
          <a:custGeom>
            <a:avLst/>
            <a:gdLst/>
            <a:ahLst/>
            <a:cxnLst>
              <a:cxn ang="0">
                <a:pos x="417" y="203"/>
              </a:cxn>
              <a:cxn ang="0">
                <a:pos x="409" y="177"/>
              </a:cxn>
              <a:cxn ang="0">
                <a:pos x="405" y="158"/>
              </a:cxn>
              <a:cxn ang="0">
                <a:pos x="402" y="131"/>
              </a:cxn>
              <a:cxn ang="0">
                <a:pos x="363" y="128"/>
              </a:cxn>
              <a:cxn ang="0">
                <a:pos x="379" y="86"/>
              </a:cxn>
              <a:cxn ang="0">
                <a:pos x="335" y="89"/>
              </a:cxn>
              <a:cxn ang="0">
                <a:pos x="344" y="51"/>
              </a:cxn>
              <a:cxn ang="0">
                <a:pos x="319" y="40"/>
              </a:cxn>
              <a:cxn ang="0">
                <a:pos x="302" y="30"/>
              </a:cxn>
              <a:cxn ang="0">
                <a:pos x="280" y="14"/>
              </a:cxn>
              <a:cxn ang="0">
                <a:pos x="252" y="41"/>
              </a:cxn>
              <a:cxn ang="0">
                <a:pos x="232" y="1"/>
              </a:cxn>
              <a:cxn ang="0">
                <a:pos x="210" y="35"/>
              </a:cxn>
              <a:cxn ang="0">
                <a:pos x="188" y="1"/>
              </a:cxn>
              <a:cxn ang="0">
                <a:pos x="168" y="41"/>
              </a:cxn>
              <a:cxn ang="0">
                <a:pos x="140" y="14"/>
              </a:cxn>
              <a:cxn ang="0">
                <a:pos x="117" y="30"/>
              </a:cxn>
              <a:cxn ang="0">
                <a:pos x="101" y="40"/>
              </a:cxn>
              <a:cxn ang="0">
                <a:pos x="76" y="51"/>
              </a:cxn>
              <a:cxn ang="0">
                <a:pos x="85" y="89"/>
              </a:cxn>
              <a:cxn ang="0">
                <a:pos x="40" y="86"/>
              </a:cxn>
              <a:cxn ang="0">
                <a:pos x="56" y="128"/>
              </a:cxn>
              <a:cxn ang="0">
                <a:pos x="18" y="131"/>
              </a:cxn>
              <a:cxn ang="0">
                <a:pos x="15" y="158"/>
              </a:cxn>
              <a:cxn ang="0">
                <a:pos x="11" y="177"/>
              </a:cxn>
              <a:cxn ang="0">
                <a:pos x="2" y="203"/>
              </a:cxn>
              <a:cxn ang="0">
                <a:pos x="36" y="222"/>
              </a:cxn>
              <a:cxn ang="0">
                <a:pos x="5" y="253"/>
              </a:cxn>
              <a:cxn ang="0">
                <a:pos x="46" y="269"/>
              </a:cxn>
              <a:cxn ang="0">
                <a:pos x="23" y="300"/>
              </a:cxn>
              <a:cxn ang="0">
                <a:pos x="41" y="320"/>
              </a:cxn>
              <a:cxn ang="0">
                <a:pos x="52" y="336"/>
              </a:cxn>
              <a:cxn ang="0">
                <a:pos x="66" y="360"/>
              </a:cxn>
              <a:cxn ang="0">
                <a:pos x="103" y="347"/>
              </a:cxn>
              <a:cxn ang="0">
                <a:pos x="105" y="391"/>
              </a:cxn>
              <a:cxn ang="0">
                <a:pos x="145" y="371"/>
              </a:cxn>
              <a:cxn ang="0">
                <a:pos x="152" y="409"/>
              </a:cxn>
              <a:cxn ang="0">
                <a:pos x="179" y="409"/>
              </a:cxn>
              <a:cxn ang="0">
                <a:pos x="198" y="411"/>
              </a:cxn>
              <a:cxn ang="0">
                <a:pos x="221" y="411"/>
              </a:cxn>
              <a:cxn ang="0">
                <a:pos x="240" y="409"/>
              </a:cxn>
              <a:cxn ang="0">
                <a:pos x="268" y="409"/>
              </a:cxn>
              <a:cxn ang="0">
                <a:pos x="275" y="371"/>
              </a:cxn>
              <a:cxn ang="0">
                <a:pos x="314" y="391"/>
              </a:cxn>
              <a:cxn ang="0">
                <a:pos x="317" y="347"/>
              </a:cxn>
              <a:cxn ang="0">
                <a:pos x="353" y="360"/>
              </a:cxn>
              <a:cxn ang="0">
                <a:pos x="367" y="336"/>
              </a:cxn>
              <a:cxn ang="0">
                <a:pos x="378" y="320"/>
              </a:cxn>
              <a:cxn ang="0">
                <a:pos x="396" y="300"/>
              </a:cxn>
              <a:cxn ang="0">
                <a:pos x="373" y="269"/>
              </a:cxn>
              <a:cxn ang="0">
                <a:pos x="415" y="253"/>
              </a:cxn>
              <a:cxn ang="0">
                <a:pos x="383" y="222"/>
              </a:cxn>
              <a:cxn ang="0">
                <a:pos x="94" y="180"/>
              </a:cxn>
              <a:cxn ang="0">
                <a:pos x="239" y="94"/>
              </a:cxn>
              <a:cxn ang="0">
                <a:pos x="210" y="355"/>
              </a:cxn>
              <a:cxn ang="0">
                <a:pos x="210" y="355"/>
              </a:cxn>
              <a:cxn ang="0">
                <a:pos x="251" y="210"/>
              </a:cxn>
              <a:cxn ang="0">
                <a:pos x="325" y="180"/>
              </a:cxn>
            </a:cxnLst>
            <a:rect l="0" t="0" r="r" b="b"/>
            <a:pathLst>
              <a:path w="419" h="419">
                <a:moveTo>
                  <a:pt x="411" y="219"/>
                </a:moveTo>
                <a:cubicBezTo>
                  <a:pt x="413" y="219"/>
                  <a:pt x="415" y="218"/>
                  <a:pt x="417" y="216"/>
                </a:cubicBezTo>
                <a:cubicBezTo>
                  <a:pt x="418" y="214"/>
                  <a:pt x="419" y="212"/>
                  <a:pt x="419" y="210"/>
                </a:cubicBezTo>
                <a:cubicBezTo>
                  <a:pt x="419" y="207"/>
                  <a:pt x="418" y="205"/>
                  <a:pt x="417" y="203"/>
                </a:cubicBezTo>
                <a:cubicBezTo>
                  <a:pt x="415" y="201"/>
                  <a:pt x="413" y="200"/>
                  <a:pt x="411" y="200"/>
                </a:cubicBezTo>
                <a:cubicBezTo>
                  <a:pt x="408" y="200"/>
                  <a:pt x="395" y="198"/>
                  <a:pt x="383" y="197"/>
                </a:cubicBezTo>
                <a:cubicBezTo>
                  <a:pt x="383" y="193"/>
                  <a:pt x="382" y="189"/>
                  <a:pt x="382" y="185"/>
                </a:cubicBezTo>
                <a:cubicBezTo>
                  <a:pt x="393" y="182"/>
                  <a:pt x="406" y="178"/>
                  <a:pt x="409" y="177"/>
                </a:cubicBezTo>
                <a:cubicBezTo>
                  <a:pt x="411" y="176"/>
                  <a:pt x="413" y="174"/>
                  <a:pt x="414" y="173"/>
                </a:cubicBezTo>
                <a:cubicBezTo>
                  <a:pt x="415" y="171"/>
                  <a:pt x="415" y="168"/>
                  <a:pt x="415" y="166"/>
                </a:cubicBezTo>
                <a:cubicBezTo>
                  <a:pt x="414" y="164"/>
                  <a:pt x="413" y="162"/>
                  <a:pt x="411" y="160"/>
                </a:cubicBezTo>
                <a:cubicBezTo>
                  <a:pt x="409" y="159"/>
                  <a:pt x="407" y="158"/>
                  <a:pt x="405" y="158"/>
                </a:cubicBezTo>
                <a:cubicBezTo>
                  <a:pt x="402" y="159"/>
                  <a:pt x="389" y="160"/>
                  <a:pt x="377" y="162"/>
                </a:cubicBezTo>
                <a:cubicBezTo>
                  <a:pt x="376" y="158"/>
                  <a:pt x="374" y="154"/>
                  <a:pt x="373" y="150"/>
                </a:cubicBezTo>
                <a:cubicBezTo>
                  <a:pt x="384" y="144"/>
                  <a:pt x="395" y="137"/>
                  <a:pt x="397" y="136"/>
                </a:cubicBezTo>
                <a:cubicBezTo>
                  <a:pt x="400" y="135"/>
                  <a:pt x="401" y="133"/>
                  <a:pt x="402" y="131"/>
                </a:cubicBezTo>
                <a:cubicBezTo>
                  <a:pt x="402" y="129"/>
                  <a:pt x="402" y="126"/>
                  <a:pt x="401" y="124"/>
                </a:cubicBezTo>
                <a:cubicBezTo>
                  <a:pt x="400" y="122"/>
                  <a:pt x="398" y="120"/>
                  <a:pt x="396" y="119"/>
                </a:cubicBezTo>
                <a:cubicBezTo>
                  <a:pt x="394" y="118"/>
                  <a:pt x="392" y="118"/>
                  <a:pt x="390" y="119"/>
                </a:cubicBezTo>
                <a:cubicBezTo>
                  <a:pt x="387" y="120"/>
                  <a:pt x="375" y="124"/>
                  <a:pt x="363" y="128"/>
                </a:cubicBezTo>
                <a:cubicBezTo>
                  <a:pt x="361" y="124"/>
                  <a:pt x="359" y="121"/>
                  <a:pt x="357" y="117"/>
                </a:cubicBezTo>
                <a:cubicBezTo>
                  <a:pt x="366" y="109"/>
                  <a:pt x="376" y="100"/>
                  <a:pt x="378" y="99"/>
                </a:cubicBezTo>
                <a:cubicBezTo>
                  <a:pt x="380" y="97"/>
                  <a:pt x="381" y="95"/>
                  <a:pt x="381" y="93"/>
                </a:cubicBezTo>
                <a:cubicBezTo>
                  <a:pt x="381" y="90"/>
                  <a:pt x="381" y="88"/>
                  <a:pt x="379" y="86"/>
                </a:cubicBezTo>
                <a:cubicBezTo>
                  <a:pt x="378" y="84"/>
                  <a:pt x="376" y="83"/>
                  <a:pt x="374" y="82"/>
                </a:cubicBezTo>
                <a:cubicBezTo>
                  <a:pt x="371" y="82"/>
                  <a:pt x="369" y="82"/>
                  <a:pt x="367" y="83"/>
                </a:cubicBezTo>
                <a:cubicBezTo>
                  <a:pt x="365" y="85"/>
                  <a:pt x="353" y="91"/>
                  <a:pt x="343" y="98"/>
                </a:cubicBezTo>
                <a:cubicBezTo>
                  <a:pt x="340" y="95"/>
                  <a:pt x="338" y="91"/>
                  <a:pt x="335" y="89"/>
                </a:cubicBezTo>
                <a:cubicBezTo>
                  <a:pt x="342" y="79"/>
                  <a:pt x="350" y="68"/>
                  <a:pt x="351" y="66"/>
                </a:cubicBezTo>
                <a:cubicBezTo>
                  <a:pt x="353" y="64"/>
                  <a:pt x="353" y="62"/>
                  <a:pt x="353" y="59"/>
                </a:cubicBezTo>
                <a:cubicBezTo>
                  <a:pt x="353" y="57"/>
                  <a:pt x="352" y="55"/>
                  <a:pt x="350" y="53"/>
                </a:cubicBezTo>
                <a:cubicBezTo>
                  <a:pt x="348" y="52"/>
                  <a:pt x="346" y="51"/>
                  <a:pt x="344" y="51"/>
                </a:cubicBezTo>
                <a:cubicBezTo>
                  <a:pt x="341" y="51"/>
                  <a:pt x="339" y="52"/>
                  <a:pt x="337" y="53"/>
                </a:cubicBezTo>
                <a:cubicBezTo>
                  <a:pt x="335" y="55"/>
                  <a:pt x="326" y="64"/>
                  <a:pt x="317" y="72"/>
                </a:cubicBezTo>
                <a:cubicBezTo>
                  <a:pt x="313" y="70"/>
                  <a:pt x="310" y="67"/>
                  <a:pt x="307" y="65"/>
                </a:cubicBezTo>
                <a:cubicBezTo>
                  <a:pt x="312" y="54"/>
                  <a:pt x="317" y="42"/>
                  <a:pt x="319" y="40"/>
                </a:cubicBezTo>
                <a:cubicBezTo>
                  <a:pt x="320" y="37"/>
                  <a:pt x="320" y="35"/>
                  <a:pt x="319" y="33"/>
                </a:cubicBezTo>
                <a:cubicBezTo>
                  <a:pt x="318" y="31"/>
                  <a:pt x="317" y="29"/>
                  <a:pt x="314" y="28"/>
                </a:cubicBezTo>
                <a:cubicBezTo>
                  <a:pt x="312" y="27"/>
                  <a:pt x="310" y="26"/>
                  <a:pt x="308" y="27"/>
                </a:cubicBezTo>
                <a:cubicBezTo>
                  <a:pt x="306" y="27"/>
                  <a:pt x="304" y="28"/>
                  <a:pt x="302" y="30"/>
                </a:cubicBezTo>
                <a:cubicBezTo>
                  <a:pt x="301" y="32"/>
                  <a:pt x="293" y="43"/>
                  <a:pt x="286" y="53"/>
                </a:cubicBezTo>
                <a:cubicBezTo>
                  <a:pt x="282" y="51"/>
                  <a:pt x="279" y="50"/>
                  <a:pt x="275" y="48"/>
                </a:cubicBezTo>
                <a:cubicBezTo>
                  <a:pt x="277" y="36"/>
                  <a:pt x="280" y="23"/>
                  <a:pt x="281" y="21"/>
                </a:cubicBezTo>
                <a:cubicBezTo>
                  <a:pt x="281" y="18"/>
                  <a:pt x="281" y="16"/>
                  <a:pt x="280" y="14"/>
                </a:cubicBezTo>
                <a:cubicBezTo>
                  <a:pt x="279" y="12"/>
                  <a:pt x="277" y="11"/>
                  <a:pt x="274" y="10"/>
                </a:cubicBezTo>
                <a:cubicBezTo>
                  <a:pt x="272" y="9"/>
                  <a:pt x="270" y="9"/>
                  <a:pt x="268" y="10"/>
                </a:cubicBezTo>
                <a:cubicBezTo>
                  <a:pt x="266" y="11"/>
                  <a:pt x="264" y="13"/>
                  <a:pt x="263" y="15"/>
                </a:cubicBezTo>
                <a:cubicBezTo>
                  <a:pt x="262" y="17"/>
                  <a:pt x="257" y="30"/>
                  <a:pt x="252" y="41"/>
                </a:cubicBezTo>
                <a:cubicBezTo>
                  <a:pt x="248" y="40"/>
                  <a:pt x="244" y="39"/>
                  <a:pt x="240" y="38"/>
                </a:cubicBezTo>
                <a:cubicBezTo>
                  <a:pt x="240" y="26"/>
                  <a:pt x="240" y="13"/>
                  <a:pt x="240" y="10"/>
                </a:cubicBezTo>
                <a:cubicBezTo>
                  <a:pt x="240" y="8"/>
                  <a:pt x="239" y="5"/>
                  <a:pt x="238" y="4"/>
                </a:cubicBezTo>
                <a:cubicBezTo>
                  <a:pt x="236" y="2"/>
                  <a:pt x="234" y="1"/>
                  <a:pt x="232" y="1"/>
                </a:cubicBezTo>
                <a:cubicBezTo>
                  <a:pt x="229" y="0"/>
                  <a:pt x="227" y="1"/>
                  <a:pt x="225" y="2"/>
                </a:cubicBezTo>
                <a:cubicBezTo>
                  <a:pt x="223" y="4"/>
                  <a:pt x="222" y="6"/>
                  <a:pt x="221" y="8"/>
                </a:cubicBezTo>
                <a:cubicBezTo>
                  <a:pt x="221" y="11"/>
                  <a:pt x="218" y="24"/>
                  <a:pt x="216" y="36"/>
                </a:cubicBezTo>
                <a:cubicBezTo>
                  <a:pt x="214" y="35"/>
                  <a:pt x="212" y="35"/>
                  <a:pt x="210" y="35"/>
                </a:cubicBezTo>
                <a:cubicBezTo>
                  <a:pt x="208" y="35"/>
                  <a:pt x="206" y="35"/>
                  <a:pt x="204" y="36"/>
                </a:cubicBezTo>
                <a:cubicBezTo>
                  <a:pt x="201" y="24"/>
                  <a:pt x="199" y="11"/>
                  <a:pt x="198" y="8"/>
                </a:cubicBezTo>
                <a:cubicBezTo>
                  <a:pt x="198" y="6"/>
                  <a:pt x="196" y="4"/>
                  <a:pt x="194" y="2"/>
                </a:cubicBezTo>
                <a:cubicBezTo>
                  <a:pt x="192" y="1"/>
                  <a:pt x="190" y="0"/>
                  <a:pt x="188" y="1"/>
                </a:cubicBezTo>
                <a:cubicBezTo>
                  <a:pt x="185" y="1"/>
                  <a:pt x="183" y="2"/>
                  <a:pt x="182" y="4"/>
                </a:cubicBezTo>
                <a:cubicBezTo>
                  <a:pt x="180" y="5"/>
                  <a:pt x="179" y="8"/>
                  <a:pt x="179" y="10"/>
                </a:cubicBezTo>
                <a:cubicBezTo>
                  <a:pt x="179" y="13"/>
                  <a:pt x="179" y="26"/>
                  <a:pt x="180" y="38"/>
                </a:cubicBezTo>
                <a:cubicBezTo>
                  <a:pt x="176" y="39"/>
                  <a:pt x="172" y="40"/>
                  <a:pt x="168" y="41"/>
                </a:cubicBezTo>
                <a:cubicBezTo>
                  <a:pt x="163" y="30"/>
                  <a:pt x="158" y="17"/>
                  <a:pt x="156" y="15"/>
                </a:cubicBezTo>
                <a:cubicBezTo>
                  <a:pt x="156" y="13"/>
                  <a:pt x="154" y="11"/>
                  <a:pt x="152" y="10"/>
                </a:cubicBezTo>
                <a:cubicBezTo>
                  <a:pt x="150" y="9"/>
                  <a:pt x="147" y="9"/>
                  <a:pt x="145" y="10"/>
                </a:cubicBezTo>
                <a:cubicBezTo>
                  <a:pt x="143" y="11"/>
                  <a:pt x="141" y="12"/>
                  <a:pt x="140" y="14"/>
                </a:cubicBezTo>
                <a:cubicBezTo>
                  <a:pt x="138" y="16"/>
                  <a:pt x="138" y="18"/>
                  <a:pt x="138" y="21"/>
                </a:cubicBezTo>
                <a:cubicBezTo>
                  <a:pt x="139" y="23"/>
                  <a:pt x="142" y="36"/>
                  <a:pt x="145" y="48"/>
                </a:cubicBezTo>
                <a:cubicBezTo>
                  <a:pt x="141" y="50"/>
                  <a:pt x="137" y="51"/>
                  <a:pt x="133" y="53"/>
                </a:cubicBezTo>
                <a:cubicBezTo>
                  <a:pt x="127" y="43"/>
                  <a:pt x="119" y="32"/>
                  <a:pt x="117" y="30"/>
                </a:cubicBezTo>
                <a:cubicBezTo>
                  <a:pt x="116" y="28"/>
                  <a:pt x="114" y="27"/>
                  <a:pt x="112" y="27"/>
                </a:cubicBezTo>
                <a:cubicBezTo>
                  <a:pt x="109" y="26"/>
                  <a:pt x="107" y="27"/>
                  <a:pt x="105" y="28"/>
                </a:cubicBezTo>
                <a:cubicBezTo>
                  <a:pt x="103" y="29"/>
                  <a:pt x="101" y="31"/>
                  <a:pt x="101" y="33"/>
                </a:cubicBezTo>
                <a:cubicBezTo>
                  <a:pt x="100" y="35"/>
                  <a:pt x="100" y="37"/>
                  <a:pt x="101" y="40"/>
                </a:cubicBezTo>
                <a:cubicBezTo>
                  <a:pt x="102" y="42"/>
                  <a:pt x="107" y="54"/>
                  <a:pt x="113" y="65"/>
                </a:cubicBezTo>
                <a:cubicBezTo>
                  <a:pt x="109" y="67"/>
                  <a:pt x="106" y="70"/>
                  <a:pt x="103" y="72"/>
                </a:cubicBezTo>
                <a:cubicBezTo>
                  <a:pt x="94" y="64"/>
                  <a:pt x="84" y="55"/>
                  <a:pt x="82" y="53"/>
                </a:cubicBezTo>
                <a:cubicBezTo>
                  <a:pt x="80" y="52"/>
                  <a:pt x="78" y="51"/>
                  <a:pt x="76" y="51"/>
                </a:cubicBezTo>
                <a:cubicBezTo>
                  <a:pt x="73" y="51"/>
                  <a:pt x="71" y="52"/>
                  <a:pt x="69" y="53"/>
                </a:cubicBezTo>
                <a:cubicBezTo>
                  <a:pt x="68" y="55"/>
                  <a:pt x="67" y="57"/>
                  <a:pt x="66" y="59"/>
                </a:cubicBezTo>
                <a:cubicBezTo>
                  <a:pt x="66" y="62"/>
                  <a:pt x="66" y="64"/>
                  <a:pt x="68" y="66"/>
                </a:cubicBezTo>
                <a:cubicBezTo>
                  <a:pt x="70" y="68"/>
                  <a:pt x="78" y="79"/>
                  <a:pt x="85" y="89"/>
                </a:cubicBezTo>
                <a:cubicBezTo>
                  <a:pt x="82" y="92"/>
                  <a:pt x="79" y="95"/>
                  <a:pt x="77" y="98"/>
                </a:cubicBezTo>
                <a:cubicBezTo>
                  <a:pt x="66" y="91"/>
                  <a:pt x="55" y="85"/>
                  <a:pt x="52" y="83"/>
                </a:cubicBezTo>
                <a:cubicBezTo>
                  <a:pt x="50" y="82"/>
                  <a:pt x="48" y="82"/>
                  <a:pt x="46" y="82"/>
                </a:cubicBezTo>
                <a:cubicBezTo>
                  <a:pt x="44" y="83"/>
                  <a:pt x="42" y="84"/>
                  <a:pt x="40" y="86"/>
                </a:cubicBezTo>
                <a:cubicBezTo>
                  <a:pt x="39" y="88"/>
                  <a:pt x="38" y="90"/>
                  <a:pt x="38" y="93"/>
                </a:cubicBezTo>
                <a:cubicBezTo>
                  <a:pt x="39" y="95"/>
                  <a:pt x="39" y="97"/>
                  <a:pt x="41" y="99"/>
                </a:cubicBezTo>
                <a:cubicBezTo>
                  <a:pt x="43" y="100"/>
                  <a:pt x="53" y="109"/>
                  <a:pt x="62" y="117"/>
                </a:cubicBezTo>
                <a:cubicBezTo>
                  <a:pt x="60" y="121"/>
                  <a:pt x="58" y="124"/>
                  <a:pt x="56" y="128"/>
                </a:cubicBezTo>
                <a:cubicBezTo>
                  <a:pt x="45" y="124"/>
                  <a:pt x="32" y="120"/>
                  <a:pt x="30" y="119"/>
                </a:cubicBezTo>
                <a:cubicBezTo>
                  <a:pt x="27" y="118"/>
                  <a:pt x="25" y="118"/>
                  <a:pt x="23" y="119"/>
                </a:cubicBezTo>
                <a:cubicBezTo>
                  <a:pt x="21" y="120"/>
                  <a:pt x="19" y="122"/>
                  <a:pt x="18" y="124"/>
                </a:cubicBezTo>
                <a:cubicBezTo>
                  <a:pt x="17" y="126"/>
                  <a:pt x="17" y="129"/>
                  <a:pt x="18" y="131"/>
                </a:cubicBezTo>
                <a:cubicBezTo>
                  <a:pt x="18" y="133"/>
                  <a:pt x="20" y="135"/>
                  <a:pt x="22" y="136"/>
                </a:cubicBezTo>
                <a:cubicBezTo>
                  <a:pt x="24" y="137"/>
                  <a:pt x="36" y="144"/>
                  <a:pt x="46" y="150"/>
                </a:cubicBezTo>
                <a:cubicBezTo>
                  <a:pt x="45" y="154"/>
                  <a:pt x="44" y="158"/>
                  <a:pt x="43" y="162"/>
                </a:cubicBezTo>
                <a:cubicBezTo>
                  <a:pt x="31" y="160"/>
                  <a:pt x="17" y="159"/>
                  <a:pt x="15" y="158"/>
                </a:cubicBezTo>
                <a:cubicBezTo>
                  <a:pt x="12" y="158"/>
                  <a:pt x="10" y="159"/>
                  <a:pt x="8" y="160"/>
                </a:cubicBezTo>
                <a:cubicBezTo>
                  <a:pt x="7" y="162"/>
                  <a:pt x="5" y="164"/>
                  <a:pt x="5" y="166"/>
                </a:cubicBezTo>
                <a:cubicBezTo>
                  <a:pt x="4" y="168"/>
                  <a:pt x="5" y="171"/>
                  <a:pt x="6" y="173"/>
                </a:cubicBezTo>
                <a:cubicBezTo>
                  <a:pt x="7" y="174"/>
                  <a:pt x="9" y="176"/>
                  <a:pt x="11" y="177"/>
                </a:cubicBezTo>
                <a:cubicBezTo>
                  <a:pt x="13" y="178"/>
                  <a:pt x="26" y="182"/>
                  <a:pt x="38" y="185"/>
                </a:cubicBezTo>
                <a:cubicBezTo>
                  <a:pt x="37" y="189"/>
                  <a:pt x="37" y="193"/>
                  <a:pt x="36" y="197"/>
                </a:cubicBezTo>
                <a:cubicBezTo>
                  <a:pt x="24" y="198"/>
                  <a:pt x="11" y="200"/>
                  <a:pt x="8" y="200"/>
                </a:cubicBezTo>
                <a:cubicBezTo>
                  <a:pt x="6" y="200"/>
                  <a:pt x="4" y="201"/>
                  <a:pt x="2" y="203"/>
                </a:cubicBezTo>
                <a:cubicBezTo>
                  <a:pt x="1" y="205"/>
                  <a:pt x="0" y="207"/>
                  <a:pt x="0" y="210"/>
                </a:cubicBezTo>
                <a:cubicBezTo>
                  <a:pt x="0" y="212"/>
                  <a:pt x="1" y="214"/>
                  <a:pt x="2" y="216"/>
                </a:cubicBezTo>
                <a:cubicBezTo>
                  <a:pt x="4" y="218"/>
                  <a:pt x="6" y="219"/>
                  <a:pt x="8" y="219"/>
                </a:cubicBezTo>
                <a:cubicBezTo>
                  <a:pt x="11" y="219"/>
                  <a:pt x="24" y="221"/>
                  <a:pt x="36" y="222"/>
                </a:cubicBezTo>
                <a:cubicBezTo>
                  <a:pt x="37" y="226"/>
                  <a:pt x="37" y="230"/>
                  <a:pt x="38" y="234"/>
                </a:cubicBezTo>
                <a:cubicBezTo>
                  <a:pt x="26" y="237"/>
                  <a:pt x="13" y="241"/>
                  <a:pt x="11" y="242"/>
                </a:cubicBezTo>
                <a:cubicBezTo>
                  <a:pt x="9" y="243"/>
                  <a:pt x="7" y="245"/>
                  <a:pt x="6" y="247"/>
                </a:cubicBezTo>
                <a:cubicBezTo>
                  <a:pt x="5" y="248"/>
                  <a:pt x="4" y="251"/>
                  <a:pt x="5" y="253"/>
                </a:cubicBezTo>
                <a:cubicBezTo>
                  <a:pt x="5" y="255"/>
                  <a:pt x="7" y="257"/>
                  <a:pt x="8" y="259"/>
                </a:cubicBezTo>
                <a:cubicBezTo>
                  <a:pt x="10" y="260"/>
                  <a:pt x="12" y="261"/>
                  <a:pt x="15" y="261"/>
                </a:cubicBezTo>
                <a:cubicBezTo>
                  <a:pt x="17" y="260"/>
                  <a:pt x="31" y="259"/>
                  <a:pt x="43" y="257"/>
                </a:cubicBezTo>
                <a:cubicBezTo>
                  <a:pt x="44" y="261"/>
                  <a:pt x="45" y="265"/>
                  <a:pt x="46" y="269"/>
                </a:cubicBezTo>
                <a:cubicBezTo>
                  <a:pt x="36" y="275"/>
                  <a:pt x="24" y="282"/>
                  <a:pt x="22" y="283"/>
                </a:cubicBezTo>
                <a:cubicBezTo>
                  <a:pt x="20" y="284"/>
                  <a:pt x="18" y="286"/>
                  <a:pt x="18" y="288"/>
                </a:cubicBezTo>
                <a:cubicBezTo>
                  <a:pt x="17" y="290"/>
                  <a:pt x="17" y="293"/>
                  <a:pt x="18" y="295"/>
                </a:cubicBezTo>
                <a:cubicBezTo>
                  <a:pt x="19" y="297"/>
                  <a:pt x="21" y="299"/>
                  <a:pt x="23" y="300"/>
                </a:cubicBezTo>
                <a:cubicBezTo>
                  <a:pt x="25" y="301"/>
                  <a:pt x="27" y="301"/>
                  <a:pt x="30" y="300"/>
                </a:cubicBezTo>
                <a:cubicBezTo>
                  <a:pt x="32" y="299"/>
                  <a:pt x="45" y="295"/>
                  <a:pt x="56" y="291"/>
                </a:cubicBezTo>
                <a:cubicBezTo>
                  <a:pt x="58" y="295"/>
                  <a:pt x="60" y="298"/>
                  <a:pt x="62" y="302"/>
                </a:cubicBezTo>
                <a:cubicBezTo>
                  <a:pt x="53" y="310"/>
                  <a:pt x="43" y="319"/>
                  <a:pt x="41" y="320"/>
                </a:cubicBezTo>
                <a:cubicBezTo>
                  <a:pt x="39" y="322"/>
                  <a:pt x="39" y="324"/>
                  <a:pt x="38" y="326"/>
                </a:cubicBezTo>
                <a:cubicBezTo>
                  <a:pt x="38" y="329"/>
                  <a:pt x="39" y="331"/>
                  <a:pt x="40" y="333"/>
                </a:cubicBezTo>
                <a:cubicBezTo>
                  <a:pt x="42" y="335"/>
                  <a:pt x="44" y="336"/>
                  <a:pt x="46" y="337"/>
                </a:cubicBezTo>
                <a:cubicBezTo>
                  <a:pt x="48" y="337"/>
                  <a:pt x="50" y="337"/>
                  <a:pt x="52" y="336"/>
                </a:cubicBezTo>
                <a:cubicBezTo>
                  <a:pt x="55" y="334"/>
                  <a:pt x="66" y="328"/>
                  <a:pt x="77" y="321"/>
                </a:cubicBezTo>
                <a:cubicBezTo>
                  <a:pt x="79" y="325"/>
                  <a:pt x="82" y="328"/>
                  <a:pt x="85" y="330"/>
                </a:cubicBezTo>
                <a:cubicBezTo>
                  <a:pt x="78" y="340"/>
                  <a:pt x="70" y="351"/>
                  <a:pt x="68" y="353"/>
                </a:cubicBezTo>
                <a:cubicBezTo>
                  <a:pt x="67" y="355"/>
                  <a:pt x="66" y="357"/>
                  <a:pt x="66" y="360"/>
                </a:cubicBezTo>
                <a:cubicBezTo>
                  <a:pt x="67" y="362"/>
                  <a:pt x="68" y="364"/>
                  <a:pt x="69" y="366"/>
                </a:cubicBezTo>
                <a:cubicBezTo>
                  <a:pt x="71" y="367"/>
                  <a:pt x="73" y="368"/>
                  <a:pt x="76" y="368"/>
                </a:cubicBezTo>
                <a:cubicBezTo>
                  <a:pt x="78" y="368"/>
                  <a:pt x="80" y="367"/>
                  <a:pt x="82" y="366"/>
                </a:cubicBezTo>
                <a:cubicBezTo>
                  <a:pt x="84" y="364"/>
                  <a:pt x="94" y="355"/>
                  <a:pt x="103" y="347"/>
                </a:cubicBezTo>
                <a:cubicBezTo>
                  <a:pt x="106" y="349"/>
                  <a:pt x="109" y="352"/>
                  <a:pt x="113" y="354"/>
                </a:cubicBezTo>
                <a:cubicBezTo>
                  <a:pt x="107" y="365"/>
                  <a:pt x="102" y="377"/>
                  <a:pt x="101" y="379"/>
                </a:cubicBezTo>
                <a:cubicBezTo>
                  <a:pt x="100" y="382"/>
                  <a:pt x="100" y="384"/>
                  <a:pt x="101" y="386"/>
                </a:cubicBezTo>
                <a:cubicBezTo>
                  <a:pt x="101" y="388"/>
                  <a:pt x="103" y="390"/>
                  <a:pt x="105" y="391"/>
                </a:cubicBezTo>
                <a:cubicBezTo>
                  <a:pt x="107" y="393"/>
                  <a:pt x="109" y="393"/>
                  <a:pt x="112" y="392"/>
                </a:cubicBezTo>
                <a:cubicBezTo>
                  <a:pt x="114" y="392"/>
                  <a:pt x="116" y="391"/>
                  <a:pt x="117" y="389"/>
                </a:cubicBezTo>
                <a:cubicBezTo>
                  <a:pt x="119" y="387"/>
                  <a:pt x="127" y="376"/>
                  <a:pt x="133" y="366"/>
                </a:cubicBezTo>
                <a:cubicBezTo>
                  <a:pt x="137" y="368"/>
                  <a:pt x="141" y="369"/>
                  <a:pt x="145" y="371"/>
                </a:cubicBezTo>
                <a:cubicBezTo>
                  <a:pt x="142" y="383"/>
                  <a:pt x="139" y="396"/>
                  <a:pt x="138" y="398"/>
                </a:cubicBezTo>
                <a:cubicBezTo>
                  <a:pt x="138" y="401"/>
                  <a:pt x="138" y="403"/>
                  <a:pt x="140" y="405"/>
                </a:cubicBezTo>
                <a:cubicBezTo>
                  <a:pt x="141" y="407"/>
                  <a:pt x="143" y="408"/>
                  <a:pt x="145" y="409"/>
                </a:cubicBezTo>
                <a:cubicBezTo>
                  <a:pt x="147" y="410"/>
                  <a:pt x="150" y="410"/>
                  <a:pt x="152" y="409"/>
                </a:cubicBezTo>
                <a:cubicBezTo>
                  <a:pt x="154" y="408"/>
                  <a:pt x="156" y="406"/>
                  <a:pt x="156" y="404"/>
                </a:cubicBezTo>
                <a:cubicBezTo>
                  <a:pt x="158" y="402"/>
                  <a:pt x="163" y="389"/>
                  <a:pt x="168" y="378"/>
                </a:cubicBezTo>
                <a:cubicBezTo>
                  <a:pt x="172" y="379"/>
                  <a:pt x="176" y="380"/>
                  <a:pt x="180" y="381"/>
                </a:cubicBezTo>
                <a:cubicBezTo>
                  <a:pt x="179" y="393"/>
                  <a:pt x="179" y="406"/>
                  <a:pt x="179" y="409"/>
                </a:cubicBezTo>
                <a:cubicBezTo>
                  <a:pt x="179" y="411"/>
                  <a:pt x="180" y="414"/>
                  <a:pt x="182" y="415"/>
                </a:cubicBezTo>
                <a:cubicBezTo>
                  <a:pt x="183" y="417"/>
                  <a:pt x="185" y="418"/>
                  <a:pt x="188" y="418"/>
                </a:cubicBezTo>
                <a:cubicBezTo>
                  <a:pt x="190" y="419"/>
                  <a:pt x="192" y="418"/>
                  <a:pt x="194" y="417"/>
                </a:cubicBezTo>
                <a:cubicBezTo>
                  <a:pt x="196" y="415"/>
                  <a:pt x="198" y="413"/>
                  <a:pt x="198" y="411"/>
                </a:cubicBezTo>
                <a:cubicBezTo>
                  <a:pt x="199" y="408"/>
                  <a:pt x="201" y="395"/>
                  <a:pt x="204" y="383"/>
                </a:cubicBezTo>
                <a:cubicBezTo>
                  <a:pt x="206" y="384"/>
                  <a:pt x="208" y="384"/>
                  <a:pt x="210" y="384"/>
                </a:cubicBezTo>
                <a:cubicBezTo>
                  <a:pt x="212" y="384"/>
                  <a:pt x="214" y="384"/>
                  <a:pt x="216" y="383"/>
                </a:cubicBezTo>
                <a:cubicBezTo>
                  <a:pt x="218" y="395"/>
                  <a:pt x="221" y="408"/>
                  <a:pt x="221" y="411"/>
                </a:cubicBezTo>
                <a:cubicBezTo>
                  <a:pt x="222" y="413"/>
                  <a:pt x="223" y="415"/>
                  <a:pt x="225" y="417"/>
                </a:cubicBezTo>
                <a:cubicBezTo>
                  <a:pt x="227" y="418"/>
                  <a:pt x="229" y="419"/>
                  <a:pt x="232" y="418"/>
                </a:cubicBezTo>
                <a:cubicBezTo>
                  <a:pt x="234" y="418"/>
                  <a:pt x="236" y="417"/>
                  <a:pt x="238" y="415"/>
                </a:cubicBezTo>
                <a:cubicBezTo>
                  <a:pt x="239" y="414"/>
                  <a:pt x="240" y="412"/>
                  <a:pt x="240" y="409"/>
                </a:cubicBezTo>
                <a:cubicBezTo>
                  <a:pt x="240" y="406"/>
                  <a:pt x="240" y="393"/>
                  <a:pt x="240" y="381"/>
                </a:cubicBezTo>
                <a:cubicBezTo>
                  <a:pt x="244" y="380"/>
                  <a:pt x="248" y="379"/>
                  <a:pt x="252" y="378"/>
                </a:cubicBezTo>
                <a:cubicBezTo>
                  <a:pt x="257" y="390"/>
                  <a:pt x="262" y="402"/>
                  <a:pt x="263" y="404"/>
                </a:cubicBezTo>
                <a:cubicBezTo>
                  <a:pt x="264" y="406"/>
                  <a:pt x="266" y="408"/>
                  <a:pt x="268" y="409"/>
                </a:cubicBezTo>
                <a:cubicBezTo>
                  <a:pt x="270" y="410"/>
                  <a:pt x="272" y="410"/>
                  <a:pt x="274" y="409"/>
                </a:cubicBezTo>
                <a:cubicBezTo>
                  <a:pt x="277" y="408"/>
                  <a:pt x="279" y="407"/>
                  <a:pt x="280" y="405"/>
                </a:cubicBezTo>
                <a:cubicBezTo>
                  <a:pt x="281" y="403"/>
                  <a:pt x="281" y="401"/>
                  <a:pt x="281" y="398"/>
                </a:cubicBezTo>
                <a:cubicBezTo>
                  <a:pt x="280" y="396"/>
                  <a:pt x="277" y="383"/>
                  <a:pt x="275" y="371"/>
                </a:cubicBezTo>
                <a:cubicBezTo>
                  <a:pt x="279" y="369"/>
                  <a:pt x="282" y="368"/>
                  <a:pt x="286" y="366"/>
                </a:cubicBezTo>
                <a:cubicBezTo>
                  <a:pt x="293" y="376"/>
                  <a:pt x="301" y="387"/>
                  <a:pt x="302" y="389"/>
                </a:cubicBezTo>
                <a:cubicBezTo>
                  <a:pt x="304" y="391"/>
                  <a:pt x="306" y="392"/>
                  <a:pt x="308" y="392"/>
                </a:cubicBezTo>
                <a:cubicBezTo>
                  <a:pt x="310" y="393"/>
                  <a:pt x="312" y="393"/>
                  <a:pt x="314" y="391"/>
                </a:cubicBezTo>
                <a:cubicBezTo>
                  <a:pt x="317" y="390"/>
                  <a:pt x="318" y="388"/>
                  <a:pt x="319" y="386"/>
                </a:cubicBezTo>
                <a:cubicBezTo>
                  <a:pt x="320" y="384"/>
                  <a:pt x="320" y="382"/>
                  <a:pt x="319" y="379"/>
                </a:cubicBezTo>
                <a:cubicBezTo>
                  <a:pt x="317" y="377"/>
                  <a:pt x="312" y="365"/>
                  <a:pt x="307" y="354"/>
                </a:cubicBezTo>
                <a:cubicBezTo>
                  <a:pt x="310" y="352"/>
                  <a:pt x="313" y="349"/>
                  <a:pt x="317" y="347"/>
                </a:cubicBezTo>
                <a:cubicBezTo>
                  <a:pt x="326" y="355"/>
                  <a:pt x="335" y="364"/>
                  <a:pt x="337" y="366"/>
                </a:cubicBezTo>
                <a:cubicBezTo>
                  <a:pt x="339" y="367"/>
                  <a:pt x="341" y="368"/>
                  <a:pt x="344" y="368"/>
                </a:cubicBezTo>
                <a:cubicBezTo>
                  <a:pt x="346" y="368"/>
                  <a:pt x="348" y="367"/>
                  <a:pt x="350" y="366"/>
                </a:cubicBezTo>
                <a:cubicBezTo>
                  <a:pt x="352" y="364"/>
                  <a:pt x="353" y="362"/>
                  <a:pt x="353" y="360"/>
                </a:cubicBezTo>
                <a:cubicBezTo>
                  <a:pt x="353" y="357"/>
                  <a:pt x="353" y="355"/>
                  <a:pt x="351" y="353"/>
                </a:cubicBezTo>
                <a:cubicBezTo>
                  <a:pt x="350" y="351"/>
                  <a:pt x="342" y="340"/>
                  <a:pt x="335" y="330"/>
                </a:cubicBezTo>
                <a:cubicBezTo>
                  <a:pt x="338" y="328"/>
                  <a:pt x="340" y="325"/>
                  <a:pt x="343" y="321"/>
                </a:cubicBezTo>
                <a:cubicBezTo>
                  <a:pt x="353" y="328"/>
                  <a:pt x="365" y="334"/>
                  <a:pt x="367" y="336"/>
                </a:cubicBezTo>
                <a:cubicBezTo>
                  <a:pt x="369" y="337"/>
                  <a:pt x="371" y="337"/>
                  <a:pt x="374" y="337"/>
                </a:cubicBezTo>
                <a:cubicBezTo>
                  <a:pt x="376" y="336"/>
                  <a:pt x="378" y="335"/>
                  <a:pt x="379" y="333"/>
                </a:cubicBezTo>
                <a:cubicBezTo>
                  <a:pt x="381" y="331"/>
                  <a:pt x="381" y="329"/>
                  <a:pt x="381" y="326"/>
                </a:cubicBezTo>
                <a:cubicBezTo>
                  <a:pt x="381" y="324"/>
                  <a:pt x="380" y="322"/>
                  <a:pt x="378" y="320"/>
                </a:cubicBezTo>
                <a:cubicBezTo>
                  <a:pt x="376" y="319"/>
                  <a:pt x="366" y="310"/>
                  <a:pt x="357" y="302"/>
                </a:cubicBezTo>
                <a:cubicBezTo>
                  <a:pt x="359" y="298"/>
                  <a:pt x="361" y="295"/>
                  <a:pt x="363" y="291"/>
                </a:cubicBezTo>
                <a:cubicBezTo>
                  <a:pt x="375" y="295"/>
                  <a:pt x="387" y="299"/>
                  <a:pt x="390" y="300"/>
                </a:cubicBezTo>
                <a:cubicBezTo>
                  <a:pt x="392" y="301"/>
                  <a:pt x="394" y="301"/>
                  <a:pt x="396" y="300"/>
                </a:cubicBezTo>
                <a:cubicBezTo>
                  <a:pt x="398" y="299"/>
                  <a:pt x="400" y="297"/>
                  <a:pt x="401" y="295"/>
                </a:cubicBezTo>
                <a:cubicBezTo>
                  <a:pt x="402" y="293"/>
                  <a:pt x="402" y="290"/>
                  <a:pt x="402" y="288"/>
                </a:cubicBezTo>
                <a:cubicBezTo>
                  <a:pt x="401" y="286"/>
                  <a:pt x="400" y="284"/>
                  <a:pt x="397" y="283"/>
                </a:cubicBezTo>
                <a:cubicBezTo>
                  <a:pt x="395" y="282"/>
                  <a:pt x="384" y="275"/>
                  <a:pt x="373" y="269"/>
                </a:cubicBezTo>
                <a:cubicBezTo>
                  <a:pt x="374" y="265"/>
                  <a:pt x="376" y="261"/>
                  <a:pt x="377" y="257"/>
                </a:cubicBezTo>
                <a:cubicBezTo>
                  <a:pt x="389" y="259"/>
                  <a:pt x="402" y="260"/>
                  <a:pt x="405" y="261"/>
                </a:cubicBezTo>
                <a:cubicBezTo>
                  <a:pt x="407" y="261"/>
                  <a:pt x="409" y="260"/>
                  <a:pt x="411" y="259"/>
                </a:cubicBezTo>
                <a:cubicBezTo>
                  <a:pt x="413" y="257"/>
                  <a:pt x="414" y="255"/>
                  <a:pt x="415" y="253"/>
                </a:cubicBezTo>
                <a:cubicBezTo>
                  <a:pt x="415" y="251"/>
                  <a:pt x="415" y="248"/>
                  <a:pt x="414" y="247"/>
                </a:cubicBezTo>
                <a:cubicBezTo>
                  <a:pt x="413" y="245"/>
                  <a:pt x="411" y="243"/>
                  <a:pt x="409" y="242"/>
                </a:cubicBezTo>
                <a:cubicBezTo>
                  <a:pt x="406" y="241"/>
                  <a:pt x="393" y="237"/>
                  <a:pt x="382" y="234"/>
                </a:cubicBezTo>
                <a:cubicBezTo>
                  <a:pt x="382" y="230"/>
                  <a:pt x="383" y="226"/>
                  <a:pt x="383" y="222"/>
                </a:cubicBezTo>
                <a:cubicBezTo>
                  <a:pt x="395" y="221"/>
                  <a:pt x="408" y="219"/>
                  <a:pt x="411" y="219"/>
                </a:cubicBezTo>
                <a:close/>
                <a:moveTo>
                  <a:pt x="94" y="239"/>
                </a:moveTo>
                <a:cubicBezTo>
                  <a:pt x="78" y="239"/>
                  <a:pt x="64" y="226"/>
                  <a:pt x="64" y="210"/>
                </a:cubicBezTo>
                <a:cubicBezTo>
                  <a:pt x="64" y="193"/>
                  <a:pt x="78" y="180"/>
                  <a:pt x="94" y="180"/>
                </a:cubicBezTo>
                <a:cubicBezTo>
                  <a:pt x="111" y="180"/>
                  <a:pt x="124" y="193"/>
                  <a:pt x="124" y="210"/>
                </a:cubicBezTo>
                <a:cubicBezTo>
                  <a:pt x="124" y="226"/>
                  <a:pt x="111" y="239"/>
                  <a:pt x="94" y="239"/>
                </a:cubicBezTo>
                <a:close/>
                <a:moveTo>
                  <a:pt x="210" y="64"/>
                </a:moveTo>
                <a:cubicBezTo>
                  <a:pt x="226" y="64"/>
                  <a:pt x="239" y="77"/>
                  <a:pt x="239" y="94"/>
                </a:cubicBezTo>
                <a:cubicBezTo>
                  <a:pt x="239" y="110"/>
                  <a:pt x="226" y="124"/>
                  <a:pt x="210" y="124"/>
                </a:cubicBezTo>
                <a:cubicBezTo>
                  <a:pt x="193" y="124"/>
                  <a:pt x="180" y="110"/>
                  <a:pt x="180" y="94"/>
                </a:cubicBezTo>
                <a:cubicBezTo>
                  <a:pt x="180" y="77"/>
                  <a:pt x="193" y="64"/>
                  <a:pt x="210" y="64"/>
                </a:cubicBezTo>
                <a:close/>
                <a:moveTo>
                  <a:pt x="210" y="355"/>
                </a:moveTo>
                <a:cubicBezTo>
                  <a:pt x="193" y="355"/>
                  <a:pt x="180" y="342"/>
                  <a:pt x="180" y="325"/>
                </a:cubicBezTo>
                <a:cubicBezTo>
                  <a:pt x="180" y="309"/>
                  <a:pt x="193" y="295"/>
                  <a:pt x="210" y="295"/>
                </a:cubicBezTo>
                <a:cubicBezTo>
                  <a:pt x="226" y="295"/>
                  <a:pt x="239" y="309"/>
                  <a:pt x="239" y="325"/>
                </a:cubicBezTo>
                <a:cubicBezTo>
                  <a:pt x="239" y="342"/>
                  <a:pt x="226" y="355"/>
                  <a:pt x="210" y="355"/>
                </a:cubicBezTo>
                <a:close/>
                <a:moveTo>
                  <a:pt x="210" y="251"/>
                </a:moveTo>
                <a:cubicBezTo>
                  <a:pt x="187" y="251"/>
                  <a:pt x="169" y="232"/>
                  <a:pt x="169" y="210"/>
                </a:cubicBezTo>
                <a:cubicBezTo>
                  <a:pt x="169" y="187"/>
                  <a:pt x="187" y="168"/>
                  <a:pt x="210" y="168"/>
                </a:cubicBezTo>
                <a:cubicBezTo>
                  <a:pt x="232" y="168"/>
                  <a:pt x="251" y="187"/>
                  <a:pt x="251" y="210"/>
                </a:cubicBezTo>
                <a:cubicBezTo>
                  <a:pt x="251" y="232"/>
                  <a:pt x="232" y="251"/>
                  <a:pt x="210" y="251"/>
                </a:cubicBezTo>
                <a:close/>
                <a:moveTo>
                  <a:pt x="325" y="239"/>
                </a:moveTo>
                <a:cubicBezTo>
                  <a:pt x="309" y="239"/>
                  <a:pt x="296" y="226"/>
                  <a:pt x="296" y="210"/>
                </a:cubicBezTo>
                <a:cubicBezTo>
                  <a:pt x="296" y="193"/>
                  <a:pt x="309" y="180"/>
                  <a:pt x="325" y="180"/>
                </a:cubicBezTo>
                <a:cubicBezTo>
                  <a:pt x="342" y="180"/>
                  <a:pt x="355" y="193"/>
                  <a:pt x="355" y="210"/>
                </a:cubicBezTo>
                <a:cubicBezTo>
                  <a:pt x="355" y="226"/>
                  <a:pt x="342" y="239"/>
                  <a:pt x="325" y="239"/>
                </a:cubicBezTo>
                <a:close/>
              </a:path>
            </a:pathLst>
          </a:custGeom>
          <a:solidFill>
            <a:srgbClr val="0B3EA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6" name="Freeform: Shape 16"/>
          <p:cNvSpPr>
            <a:spLocks/>
          </p:cNvSpPr>
          <p:nvPr/>
        </p:nvSpPr>
        <p:spPr bwMode="auto">
          <a:xfrm>
            <a:off x="4512264" y="3499205"/>
            <a:ext cx="455410" cy="450191"/>
          </a:xfrm>
          <a:custGeom>
            <a:avLst/>
            <a:gdLst/>
            <a:ahLst/>
            <a:cxnLst>
              <a:cxn ang="0">
                <a:pos x="159" y="8"/>
              </a:cxn>
              <a:cxn ang="0">
                <a:pos x="8" y="131"/>
              </a:cxn>
              <a:cxn ang="0">
                <a:pos x="133" y="281"/>
              </a:cxn>
              <a:cxn ang="0">
                <a:pos x="284" y="158"/>
              </a:cxn>
              <a:cxn ang="0">
                <a:pos x="159" y="8"/>
              </a:cxn>
              <a:cxn ang="0">
                <a:pos x="142" y="182"/>
              </a:cxn>
              <a:cxn ang="0">
                <a:pos x="108" y="141"/>
              </a:cxn>
              <a:cxn ang="0">
                <a:pos x="149" y="107"/>
              </a:cxn>
              <a:cxn ang="0">
                <a:pos x="184" y="148"/>
              </a:cxn>
              <a:cxn ang="0">
                <a:pos x="142" y="182"/>
              </a:cxn>
            </a:cxnLst>
            <a:rect l="0" t="0" r="r" b="b"/>
            <a:pathLst>
              <a:path w="291" h="288">
                <a:moveTo>
                  <a:pt x="159" y="8"/>
                </a:moveTo>
                <a:cubicBezTo>
                  <a:pt x="82" y="0"/>
                  <a:pt x="15" y="56"/>
                  <a:pt x="8" y="131"/>
                </a:cubicBezTo>
                <a:cubicBezTo>
                  <a:pt x="0" y="207"/>
                  <a:pt x="56" y="274"/>
                  <a:pt x="133" y="281"/>
                </a:cubicBezTo>
                <a:cubicBezTo>
                  <a:pt x="209" y="288"/>
                  <a:pt x="276" y="233"/>
                  <a:pt x="284" y="158"/>
                </a:cubicBezTo>
                <a:cubicBezTo>
                  <a:pt x="291" y="82"/>
                  <a:pt x="235" y="15"/>
                  <a:pt x="159" y="8"/>
                </a:cubicBezTo>
                <a:close/>
                <a:moveTo>
                  <a:pt x="142" y="182"/>
                </a:moveTo>
                <a:cubicBezTo>
                  <a:pt x="121" y="180"/>
                  <a:pt x="106" y="161"/>
                  <a:pt x="108" y="141"/>
                </a:cubicBezTo>
                <a:cubicBezTo>
                  <a:pt x="110" y="120"/>
                  <a:pt x="128" y="105"/>
                  <a:pt x="149" y="107"/>
                </a:cubicBezTo>
                <a:cubicBezTo>
                  <a:pt x="170" y="109"/>
                  <a:pt x="185" y="127"/>
                  <a:pt x="184" y="148"/>
                </a:cubicBezTo>
                <a:cubicBezTo>
                  <a:pt x="182" y="169"/>
                  <a:pt x="163" y="184"/>
                  <a:pt x="142" y="18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7" name="Freeform: Shape 17"/>
          <p:cNvSpPr>
            <a:spLocks/>
          </p:cNvSpPr>
          <p:nvPr/>
        </p:nvSpPr>
        <p:spPr bwMode="auto">
          <a:xfrm>
            <a:off x="4646669" y="3632305"/>
            <a:ext cx="187906" cy="186601"/>
          </a:xfrm>
          <a:custGeom>
            <a:avLst/>
            <a:gdLst/>
            <a:ahLst/>
            <a:cxnLst>
              <a:cxn ang="0">
                <a:pos x="65" y="3"/>
              </a:cxn>
              <a:cxn ang="0">
                <a:pos x="2" y="54"/>
              </a:cxn>
              <a:cxn ang="0">
                <a:pos x="54" y="116"/>
              </a:cxn>
              <a:cxn ang="0">
                <a:pos x="117" y="65"/>
              </a:cxn>
              <a:cxn ang="0">
                <a:pos x="65" y="3"/>
              </a:cxn>
              <a:cxn ang="0">
                <a:pos x="57" y="87"/>
              </a:cxn>
              <a:cxn ang="0">
                <a:pos x="31" y="57"/>
              </a:cxn>
              <a:cxn ang="0">
                <a:pos x="62" y="31"/>
              </a:cxn>
              <a:cxn ang="0">
                <a:pos x="88" y="62"/>
              </a:cxn>
              <a:cxn ang="0">
                <a:pos x="57" y="87"/>
              </a:cxn>
            </a:cxnLst>
            <a:rect l="0" t="0" r="r" b="b"/>
            <a:pathLst>
              <a:path w="120" h="119">
                <a:moveTo>
                  <a:pt x="65" y="3"/>
                </a:moveTo>
                <a:cubicBezTo>
                  <a:pt x="33" y="0"/>
                  <a:pt x="5" y="23"/>
                  <a:pt x="2" y="54"/>
                </a:cubicBezTo>
                <a:cubicBezTo>
                  <a:pt x="0" y="85"/>
                  <a:pt x="23" y="113"/>
                  <a:pt x="54" y="116"/>
                </a:cubicBezTo>
                <a:cubicBezTo>
                  <a:pt x="86" y="119"/>
                  <a:pt x="114" y="96"/>
                  <a:pt x="117" y="65"/>
                </a:cubicBezTo>
                <a:cubicBezTo>
                  <a:pt x="120" y="34"/>
                  <a:pt x="97" y="6"/>
                  <a:pt x="65" y="3"/>
                </a:cubicBezTo>
                <a:close/>
                <a:moveTo>
                  <a:pt x="57" y="87"/>
                </a:moveTo>
                <a:cubicBezTo>
                  <a:pt x="41" y="86"/>
                  <a:pt x="30" y="72"/>
                  <a:pt x="31" y="57"/>
                </a:cubicBezTo>
                <a:cubicBezTo>
                  <a:pt x="33" y="41"/>
                  <a:pt x="47" y="30"/>
                  <a:pt x="62" y="31"/>
                </a:cubicBezTo>
                <a:cubicBezTo>
                  <a:pt x="78" y="33"/>
                  <a:pt x="90" y="46"/>
                  <a:pt x="88" y="62"/>
                </a:cubicBezTo>
                <a:cubicBezTo>
                  <a:pt x="87" y="78"/>
                  <a:pt x="73" y="89"/>
                  <a:pt x="57" y="87"/>
                </a:cubicBezTo>
                <a:close/>
              </a:path>
            </a:pathLst>
          </a:custGeom>
          <a:solidFill>
            <a:srgbClr val="0B3EA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8" name="Freeform: Shape 18"/>
          <p:cNvSpPr>
            <a:spLocks/>
          </p:cNvSpPr>
          <p:nvPr/>
        </p:nvSpPr>
        <p:spPr bwMode="auto">
          <a:xfrm>
            <a:off x="4436580" y="3423520"/>
            <a:ext cx="605474" cy="602864"/>
          </a:xfrm>
          <a:custGeom>
            <a:avLst/>
            <a:gdLst/>
            <a:ahLst/>
            <a:cxnLst>
              <a:cxn ang="0">
                <a:pos x="385" y="205"/>
              </a:cxn>
              <a:cxn ang="0">
                <a:pos x="380" y="180"/>
              </a:cxn>
              <a:cxn ang="0">
                <a:pos x="378" y="163"/>
              </a:cxn>
              <a:cxn ang="0">
                <a:pos x="377" y="137"/>
              </a:cxn>
              <a:cxn ang="0">
                <a:pos x="342" y="131"/>
              </a:cxn>
              <a:cxn ang="0">
                <a:pos x="361" y="95"/>
              </a:cxn>
              <a:cxn ang="0">
                <a:pos x="319" y="93"/>
              </a:cxn>
              <a:cxn ang="0">
                <a:pos x="331" y="60"/>
              </a:cxn>
              <a:cxn ang="0">
                <a:pos x="309" y="47"/>
              </a:cxn>
              <a:cxn ang="0">
                <a:pos x="295" y="37"/>
              </a:cxn>
              <a:cxn ang="0">
                <a:pos x="275" y="20"/>
              </a:cxn>
              <a:cxn ang="0">
                <a:pos x="247" y="42"/>
              </a:cxn>
              <a:cxn ang="0">
                <a:pos x="232" y="4"/>
              </a:cxn>
              <a:cxn ang="0">
                <a:pos x="209" y="34"/>
              </a:cxn>
              <a:cxn ang="0">
                <a:pos x="192" y="0"/>
              </a:cxn>
              <a:cxn ang="0">
                <a:pos x="169" y="35"/>
              </a:cxn>
              <a:cxn ang="0">
                <a:pos x="146" y="8"/>
              </a:cxn>
              <a:cxn ang="0">
                <a:pos x="124" y="21"/>
              </a:cxn>
              <a:cxn ang="0">
                <a:pos x="108" y="28"/>
              </a:cxn>
              <a:cxn ang="0">
                <a:pos x="84" y="36"/>
              </a:cxn>
              <a:cxn ang="0">
                <a:pos x="89" y="71"/>
              </a:cxn>
              <a:cxn ang="0">
                <a:pos x="48" y="65"/>
              </a:cxn>
              <a:cxn ang="0">
                <a:pos x="59" y="104"/>
              </a:cxn>
              <a:cxn ang="0">
                <a:pos x="23" y="104"/>
              </a:cxn>
              <a:cxn ang="0">
                <a:pos x="18" y="128"/>
              </a:cxn>
              <a:cxn ang="0">
                <a:pos x="13" y="145"/>
              </a:cxn>
              <a:cxn ang="0">
                <a:pos x="3" y="168"/>
              </a:cxn>
              <a:cxn ang="0">
                <a:pos x="33" y="188"/>
              </a:cxn>
              <a:cxn ang="0">
                <a:pos x="1" y="214"/>
              </a:cxn>
              <a:cxn ang="0">
                <a:pos x="38" y="232"/>
              </a:cxn>
              <a:cxn ang="0">
                <a:pos x="13" y="258"/>
              </a:cxn>
              <a:cxn ang="0">
                <a:pos x="29" y="279"/>
              </a:cxn>
              <a:cxn ang="0">
                <a:pos x="37" y="294"/>
              </a:cxn>
              <a:cxn ang="0">
                <a:pos x="48" y="316"/>
              </a:cxn>
              <a:cxn ang="0">
                <a:pos x="83" y="308"/>
              </a:cxn>
              <a:cxn ang="0">
                <a:pos x="81" y="349"/>
              </a:cxn>
              <a:cxn ang="0">
                <a:pos x="119" y="334"/>
              </a:cxn>
              <a:cxn ang="0">
                <a:pos x="123" y="369"/>
              </a:cxn>
              <a:cxn ang="0">
                <a:pos x="148" y="372"/>
              </a:cxn>
              <a:cxn ang="0">
                <a:pos x="165" y="375"/>
              </a:cxn>
              <a:cxn ang="0">
                <a:pos x="187" y="377"/>
              </a:cxn>
              <a:cxn ang="0">
                <a:pos x="204" y="377"/>
              </a:cxn>
              <a:cxn ang="0">
                <a:pos x="230" y="379"/>
              </a:cxn>
              <a:cxn ang="0">
                <a:pos x="240" y="345"/>
              </a:cxn>
              <a:cxn ang="0">
                <a:pos x="274" y="367"/>
              </a:cxn>
              <a:cxn ang="0">
                <a:pos x="280" y="327"/>
              </a:cxn>
              <a:cxn ang="0">
                <a:pos x="313" y="342"/>
              </a:cxn>
              <a:cxn ang="0">
                <a:pos x="328" y="321"/>
              </a:cxn>
              <a:cxn ang="0">
                <a:pos x="339" y="308"/>
              </a:cxn>
              <a:cxn ang="0">
                <a:pos x="358" y="291"/>
              </a:cxn>
              <a:cxn ang="0">
                <a:pos x="339" y="261"/>
              </a:cxn>
              <a:cxn ang="0">
                <a:pos x="379" y="250"/>
              </a:cxn>
              <a:cxn ang="0">
                <a:pos x="352" y="219"/>
              </a:cxn>
              <a:cxn ang="0">
                <a:pos x="206" y="66"/>
              </a:cxn>
            </a:cxnLst>
            <a:rect l="0" t="0" r="r" b="b"/>
            <a:pathLst>
              <a:path w="387" h="385">
                <a:moveTo>
                  <a:pt x="379" y="219"/>
                </a:moveTo>
                <a:cubicBezTo>
                  <a:pt x="381" y="219"/>
                  <a:pt x="383" y="218"/>
                  <a:pt x="384" y="216"/>
                </a:cubicBezTo>
                <a:cubicBezTo>
                  <a:pt x="386" y="215"/>
                  <a:pt x="387" y="213"/>
                  <a:pt x="387" y="211"/>
                </a:cubicBezTo>
                <a:cubicBezTo>
                  <a:pt x="387" y="209"/>
                  <a:pt x="387" y="207"/>
                  <a:pt x="385" y="205"/>
                </a:cubicBezTo>
                <a:cubicBezTo>
                  <a:pt x="384" y="203"/>
                  <a:pt x="382" y="202"/>
                  <a:pt x="380" y="201"/>
                </a:cubicBezTo>
                <a:cubicBezTo>
                  <a:pt x="378" y="201"/>
                  <a:pt x="366" y="199"/>
                  <a:pt x="355" y="197"/>
                </a:cubicBezTo>
                <a:cubicBezTo>
                  <a:pt x="355" y="193"/>
                  <a:pt x="355" y="189"/>
                  <a:pt x="355" y="185"/>
                </a:cubicBezTo>
                <a:cubicBezTo>
                  <a:pt x="365" y="183"/>
                  <a:pt x="378" y="181"/>
                  <a:pt x="380" y="180"/>
                </a:cubicBezTo>
                <a:cubicBezTo>
                  <a:pt x="382" y="180"/>
                  <a:pt x="384" y="178"/>
                  <a:pt x="385" y="177"/>
                </a:cubicBezTo>
                <a:cubicBezTo>
                  <a:pt x="386" y="175"/>
                  <a:pt x="387" y="173"/>
                  <a:pt x="387" y="171"/>
                </a:cubicBezTo>
                <a:cubicBezTo>
                  <a:pt x="386" y="168"/>
                  <a:pt x="385" y="167"/>
                  <a:pt x="384" y="165"/>
                </a:cubicBezTo>
                <a:cubicBezTo>
                  <a:pt x="382" y="164"/>
                  <a:pt x="380" y="163"/>
                  <a:pt x="378" y="163"/>
                </a:cubicBezTo>
                <a:cubicBezTo>
                  <a:pt x="375" y="163"/>
                  <a:pt x="363" y="163"/>
                  <a:pt x="352" y="163"/>
                </a:cubicBezTo>
                <a:cubicBezTo>
                  <a:pt x="351" y="160"/>
                  <a:pt x="350" y="156"/>
                  <a:pt x="350" y="152"/>
                </a:cubicBezTo>
                <a:cubicBezTo>
                  <a:pt x="360" y="148"/>
                  <a:pt x="371" y="143"/>
                  <a:pt x="373" y="142"/>
                </a:cubicBezTo>
                <a:cubicBezTo>
                  <a:pt x="375" y="141"/>
                  <a:pt x="377" y="139"/>
                  <a:pt x="377" y="137"/>
                </a:cubicBezTo>
                <a:cubicBezTo>
                  <a:pt x="378" y="136"/>
                  <a:pt x="378" y="133"/>
                  <a:pt x="378" y="131"/>
                </a:cubicBezTo>
                <a:cubicBezTo>
                  <a:pt x="377" y="129"/>
                  <a:pt x="376" y="128"/>
                  <a:pt x="374" y="127"/>
                </a:cubicBezTo>
                <a:cubicBezTo>
                  <a:pt x="372" y="125"/>
                  <a:pt x="370" y="125"/>
                  <a:pt x="368" y="125"/>
                </a:cubicBezTo>
                <a:cubicBezTo>
                  <a:pt x="365" y="126"/>
                  <a:pt x="353" y="129"/>
                  <a:pt x="342" y="131"/>
                </a:cubicBezTo>
                <a:cubicBezTo>
                  <a:pt x="341" y="128"/>
                  <a:pt x="339" y="124"/>
                  <a:pt x="338" y="121"/>
                </a:cubicBezTo>
                <a:cubicBezTo>
                  <a:pt x="347" y="115"/>
                  <a:pt x="357" y="108"/>
                  <a:pt x="359" y="106"/>
                </a:cubicBezTo>
                <a:cubicBezTo>
                  <a:pt x="360" y="105"/>
                  <a:pt x="362" y="103"/>
                  <a:pt x="362" y="101"/>
                </a:cubicBezTo>
                <a:cubicBezTo>
                  <a:pt x="362" y="99"/>
                  <a:pt x="362" y="97"/>
                  <a:pt x="361" y="95"/>
                </a:cubicBezTo>
                <a:cubicBezTo>
                  <a:pt x="360" y="93"/>
                  <a:pt x="358" y="92"/>
                  <a:pt x="356" y="91"/>
                </a:cubicBezTo>
                <a:cubicBezTo>
                  <a:pt x="354" y="90"/>
                  <a:pt x="352" y="90"/>
                  <a:pt x="350" y="91"/>
                </a:cubicBezTo>
                <a:cubicBezTo>
                  <a:pt x="347" y="92"/>
                  <a:pt x="336" y="97"/>
                  <a:pt x="326" y="102"/>
                </a:cubicBezTo>
                <a:cubicBezTo>
                  <a:pt x="324" y="99"/>
                  <a:pt x="322" y="96"/>
                  <a:pt x="319" y="93"/>
                </a:cubicBezTo>
                <a:cubicBezTo>
                  <a:pt x="327" y="85"/>
                  <a:pt x="335" y="76"/>
                  <a:pt x="337" y="74"/>
                </a:cubicBezTo>
                <a:cubicBezTo>
                  <a:pt x="338" y="72"/>
                  <a:pt x="339" y="70"/>
                  <a:pt x="339" y="68"/>
                </a:cubicBezTo>
                <a:cubicBezTo>
                  <a:pt x="339" y="66"/>
                  <a:pt x="338" y="64"/>
                  <a:pt x="337" y="62"/>
                </a:cubicBezTo>
                <a:cubicBezTo>
                  <a:pt x="335" y="61"/>
                  <a:pt x="333" y="60"/>
                  <a:pt x="331" y="60"/>
                </a:cubicBezTo>
                <a:cubicBezTo>
                  <a:pt x="329" y="59"/>
                  <a:pt x="327" y="60"/>
                  <a:pt x="325" y="61"/>
                </a:cubicBezTo>
                <a:cubicBezTo>
                  <a:pt x="323" y="63"/>
                  <a:pt x="313" y="70"/>
                  <a:pt x="304" y="77"/>
                </a:cubicBezTo>
                <a:cubicBezTo>
                  <a:pt x="302" y="74"/>
                  <a:pt x="299" y="72"/>
                  <a:pt x="296" y="69"/>
                </a:cubicBezTo>
                <a:cubicBezTo>
                  <a:pt x="301" y="60"/>
                  <a:pt x="308" y="49"/>
                  <a:pt x="309" y="47"/>
                </a:cubicBezTo>
                <a:cubicBezTo>
                  <a:pt x="310" y="45"/>
                  <a:pt x="310" y="43"/>
                  <a:pt x="310" y="41"/>
                </a:cubicBezTo>
                <a:cubicBezTo>
                  <a:pt x="309" y="39"/>
                  <a:pt x="308" y="37"/>
                  <a:pt x="306" y="36"/>
                </a:cubicBezTo>
                <a:cubicBezTo>
                  <a:pt x="304" y="34"/>
                  <a:pt x="302" y="34"/>
                  <a:pt x="300" y="34"/>
                </a:cubicBezTo>
                <a:cubicBezTo>
                  <a:pt x="298" y="34"/>
                  <a:pt x="296" y="35"/>
                  <a:pt x="295" y="37"/>
                </a:cubicBezTo>
                <a:cubicBezTo>
                  <a:pt x="293" y="39"/>
                  <a:pt x="285" y="48"/>
                  <a:pt x="278" y="56"/>
                </a:cubicBezTo>
                <a:cubicBezTo>
                  <a:pt x="274" y="54"/>
                  <a:pt x="271" y="53"/>
                  <a:pt x="268" y="51"/>
                </a:cubicBezTo>
                <a:cubicBezTo>
                  <a:pt x="271" y="40"/>
                  <a:pt x="275" y="29"/>
                  <a:pt x="276" y="26"/>
                </a:cubicBezTo>
                <a:cubicBezTo>
                  <a:pt x="276" y="24"/>
                  <a:pt x="276" y="22"/>
                  <a:pt x="275" y="20"/>
                </a:cubicBezTo>
                <a:cubicBezTo>
                  <a:pt x="274" y="18"/>
                  <a:pt x="273" y="17"/>
                  <a:pt x="271" y="16"/>
                </a:cubicBezTo>
                <a:cubicBezTo>
                  <a:pt x="269" y="15"/>
                  <a:pt x="267" y="15"/>
                  <a:pt x="265" y="16"/>
                </a:cubicBezTo>
                <a:cubicBezTo>
                  <a:pt x="263" y="16"/>
                  <a:pt x="261" y="17"/>
                  <a:pt x="260" y="19"/>
                </a:cubicBezTo>
                <a:cubicBezTo>
                  <a:pt x="258" y="22"/>
                  <a:pt x="252" y="32"/>
                  <a:pt x="247" y="42"/>
                </a:cubicBezTo>
                <a:cubicBezTo>
                  <a:pt x="244" y="41"/>
                  <a:pt x="240" y="40"/>
                  <a:pt x="236" y="39"/>
                </a:cubicBezTo>
                <a:cubicBezTo>
                  <a:pt x="238" y="28"/>
                  <a:pt x="239" y="15"/>
                  <a:pt x="239" y="13"/>
                </a:cubicBezTo>
                <a:cubicBezTo>
                  <a:pt x="239" y="11"/>
                  <a:pt x="239" y="9"/>
                  <a:pt x="237" y="7"/>
                </a:cubicBezTo>
                <a:cubicBezTo>
                  <a:pt x="236" y="5"/>
                  <a:pt x="234" y="4"/>
                  <a:pt x="232" y="4"/>
                </a:cubicBezTo>
                <a:cubicBezTo>
                  <a:pt x="230" y="3"/>
                  <a:pt x="228" y="4"/>
                  <a:pt x="226" y="5"/>
                </a:cubicBezTo>
                <a:cubicBezTo>
                  <a:pt x="224" y="6"/>
                  <a:pt x="222" y="7"/>
                  <a:pt x="222" y="9"/>
                </a:cubicBezTo>
                <a:cubicBezTo>
                  <a:pt x="221" y="12"/>
                  <a:pt x="218" y="24"/>
                  <a:pt x="214" y="34"/>
                </a:cubicBezTo>
                <a:cubicBezTo>
                  <a:pt x="212" y="34"/>
                  <a:pt x="211" y="34"/>
                  <a:pt x="209" y="34"/>
                </a:cubicBezTo>
                <a:cubicBezTo>
                  <a:pt x="207" y="33"/>
                  <a:pt x="205" y="33"/>
                  <a:pt x="203" y="33"/>
                </a:cubicBezTo>
                <a:cubicBezTo>
                  <a:pt x="202" y="22"/>
                  <a:pt x="201" y="10"/>
                  <a:pt x="200" y="7"/>
                </a:cubicBezTo>
                <a:cubicBezTo>
                  <a:pt x="200" y="5"/>
                  <a:pt x="199" y="3"/>
                  <a:pt x="197" y="2"/>
                </a:cubicBezTo>
                <a:cubicBezTo>
                  <a:pt x="196" y="1"/>
                  <a:pt x="194" y="0"/>
                  <a:pt x="192" y="0"/>
                </a:cubicBezTo>
                <a:cubicBezTo>
                  <a:pt x="189" y="0"/>
                  <a:pt x="187" y="1"/>
                  <a:pt x="186" y="2"/>
                </a:cubicBezTo>
                <a:cubicBezTo>
                  <a:pt x="184" y="4"/>
                  <a:pt x="183" y="5"/>
                  <a:pt x="183" y="8"/>
                </a:cubicBezTo>
                <a:cubicBezTo>
                  <a:pt x="183" y="10"/>
                  <a:pt x="182" y="22"/>
                  <a:pt x="181" y="33"/>
                </a:cubicBezTo>
                <a:cubicBezTo>
                  <a:pt x="177" y="34"/>
                  <a:pt x="173" y="34"/>
                  <a:pt x="169" y="35"/>
                </a:cubicBezTo>
                <a:cubicBezTo>
                  <a:pt x="166" y="24"/>
                  <a:pt x="162" y="12"/>
                  <a:pt x="161" y="10"/>
                </a:cubicBezTo>
                <a:cubicBezTo>
                  <a:pt x="161" y="8"/>
                  <a:pt x="159" y="6"/>
                  <a:pt x="157" y="5"/>
                </a:cubicBezTo>
                <a:cubicBezTo>
                  <a:pt x="156" y="4"/>
                  <a:pt x="153" y="4"/>
                  <a:pt x="151" y="5"/>
                </a:cubicBezTo>
                <a:cubicBezTo>
                  <a:pt x="149" y="5"/>
                  <a:pt x="147" y="6"/>
                  <a:pt x="146" y="8"/>
                </a:cubicBezTo>
                <a:cubicBezTo>
                  <a:pt x="145" y="9"/>
                  <a:pt x="144" y="12"/>
                  <a:pt x="144" y="14"/>
                </a:cubicBezTo>
                <a:cubicBezTo>
                  <a:pt x="145" y="16"/>
                  <a:pt x="146" y="28"/>
                  <a:pt x="148" y="39"/>
                </a:cubicBezTo>
                <a:cubicBezTo>
                  <a:pt x="144" y="40"/>
                  <a:pt x="140" y="42"/>
                  <a:pt x="137" y="43"/>
                </a:cubicBezTo>
                <a:cubicBezTo>
                  <a:pt x="131" y="33"/>
                  <a:pt x="125" y="23"/>
                  <a:pt x="124" y="21"/>
                </a:cubicBezTo>
                <a:cubicBezTo>
                  <a:pt x="123" y="19"/>
                  <a:pt x="121" y="17"/>
                  <a:pt x="119" y="17"/>
                </a:cubicBezTo>
                <a:cubicBezTo>
                  <a:pt x="117" y="16"/>
                  <a:pt x="115" y="16"/>
                  <a:pt x="113" y="17"/>
                </a:cubicBezTo>
                <a:cubicBezTo>
                  <a:pt x="111" y="18"/>
                  <a:pt x="109" y="20"/>
                  <a:pt x="108" y="22"/>
                </a:cubicBezTo>
                <a:cubicBezTo>
                  <a:pt x="107" y="23"/>
                  <a:pt x="107" y="26"/>
                  <a:pt x="108" y="28"/>
                </a:cubicBezTo>
                <a:cubicBezTo>
                  <a:pt x="109" y="30"/>
                  <a:pt x="113" y="42"/>
                  <a:pt x="116" y="52"/>
                </a:cubicBezTo>
                <a:cubicBezTo>
                  <a:pt x="113" y="54"/>
                  <a:pt x="110" y="56"/>
                  <a:pt x="107" y="58"/>
                </a:cubicBezTo>
                <a:cubicBezTo>
                  <a:pt x="99" y="50"/>
                  <a:pt x="91" y="40"/>
                  <a:pt x="89" y="39"/>
                </a:cubicBezTo>
                <a:cubicBezTo>
                  <a:pt x="88" y="37"/>
                  <a:pt x="86" y="36"/>
                  <a:pt x="84" y="36"/>
                </a:cubicBezTo>
                <a:cubicBezTo>
                  <a:pt x="82" y="36"/>
                  <a:pt x="80" y="36"/>
                  <a:pt x="78" y="38"/>
                </a:cubicBezTo>
                <a:cubicBezTo>
                  <a:pt x="76" y="39"/>
                  <a:pt x="75" y="41"/>
                  <a:pt x="74" y="43"/>
                </a:cubicBezTo>
                <a:cubicBezTo>
                  <a:pt x="74" y="45"/>
                  <a:pt x="74" y="47"/>
                  <a:pt x="75" y="49"/>
                </a:cubicBezTo>
                <a:cubicBezTo>
                  <a:pt x="77" y="51"/>
                  <a:pt x="83" y="62"/>
                  <a:pt x="89" y="71"/>
                </a:cubicBezTo>
                <a:cubicBezTo>
                  <a:pt x="86" y="73"/>
                  <a:pt x="83" y="76"/>
                  <a:pt x="80" y="78"/>
                </a:cubicBezTo>
                <a:cubicBezTo>
                  <a:pt x="71" y="72"/>
                  <a:pt x="61" y="65"/>
                  <a:pt x="59" y="63"/>
                </a:cubicBezTo>
                <a:cubicBezTo>
                  <a:pt x="58" y="62"/>
                  <a:pt x="55" y="62"/>
                  <a:pt x="53" y="62"/>
                </a:cubicBezTo>
                <a:cubicBezTo>
                  <a:pt x="51" y="62"/>
                  <a:pt x="49" y="63"/>
                  <a:pt x="48" y="65"/>
                </a:cubicBezTo>
                <a:cubicBezTo>
                  <a:pt x="46" y="66"/>
                  <a:pt x="46" y="68"/>
                  <a:pt x="46" y="71"/>
                </a:cubicBezTo>
                <a:cubicBezTo>
                  <a:pt x="46" y="73"/>
                  <a:pt x="46" y="75"/>
                  <a:pt x="48" y="76"/>
                </a:cubicBezTo>
                <a:cubicBezTo>
                  <a:pt x="50" y="78"/>
                  <a:pt x="58" y="87"/>
                  <a:pt x="66" y="95"/>
                </a:cubicBezTo>
                <a:cubicBezTo>
                  <a:pt x="63" y="98"/>
                  <a:pt x="61" y="101"/>
                  <a:pt x="59" y="104"/>
                </a:cubicBezTo>
                <a:cubicBezTo>
                  <a:pt x="49" y="100"/>
                  <a:pt x="38" y="95"/>
                  <a:pt x="35" y="94"/>
                </a:cubicBezTo>
                <a:cubicBezTo>
                  <a:pt x="33" y="93"/>
                  <a:pt x="31" y="93"/>
                  <a:pt x="29" y="94"/>
                </a:cubicBezTo>
                <a:cubicBezTo>
                  <a:pt x="27" y="94"/>
                  <a:pt x="25" y="96"/>
                  <a:pt x="24" y="98"/>
                </a:cubicBezTo>
                <a:cubicBezTo>
                  <a:pt x="23" y="99"/>
                  <a:pt x="23" y="102"/>
                  <a:pt x="23" y="104"/>
                </a:cubicBezTo>
                <a:cubicBezTo>
                  <a:pt x="24" y="106"/>
                  <a:pt x="25" y="108"/>
                  <a:pt x="27" y="109"/>
                </a:cubicBezTo>
                <a:cubicBezTo>
                  <a:pt x="29" y="110"/>
                  <a:pt x="39" y="117"/>
                  <a:pt x="48" y="124"/>
                </a:cubicBezTo>
                <a:cubicBezTo>
                  <a:pt x="46" y="127"/>
                  <a:pt x="45" y="130"/>
                  <a:pt x="44" y="134"/>
                </a:cubicBezTo>
                <a:cubicBezTo>
                  <a:pt x="33" y="131"/>
                  <a:pt x="21" y="129"/>
                  <a:pt x="18" y="128"/>
                </a:cubicBezTo>
                <a:cubicBezTo>
                  <a:pt x="16" y="128"/>
                  <a:pt x="14" y="128"/>
                  <a:pt x="12" y="130"/>
                </a:cubicBezTo>
                <a:cubicBezTo>
                  <a:pt x="10" y="131"/>
                  <a:pt x="9" y="132"/>
                  <a:pt x="8" y="134"/>
                </a:cubicBezTo>
                <a:cubicBezTo>
                  <a:pt x="8" y="136"/>
                  <a:pt x="8" y="139"/>
                  <a:pt x="9" y="141"/>
                </a:cubicBezTo>
                <a:cubicBezTo>
                  <a:pt x="9" y="142"/>
                  <a:pt x="11" y="144"/>
                  <a:pt x="13" y="145"/>
                </a:cubicBezTo>
                <a:cubicBezTo>
                  <a:pt x="15" y="146"/>
                  <a:pt x="27" y="151"/>
                  <a:pt x="37" y="155"/>
                </a:cubicBezTo>
                <a:cubicBezTo>
                  <a:pt x="36" y="159"/>
                  <a:pt x="35" y="162"/>
                  <a:pt x="35" y="166"/>
                </a:cubicBezTo>
                <a:cubicBezTo>
                  <a:pt x="24" y="166"/>
                  <a:pt x="11" y="166"/>
                  <a:pt x="9" y="166"/>
                </a:cubicBezTo>
                <a:cubicBezTo>
                  <a:pt x="6" y="166"/>
                  <a:pt x="4" y="167"/>
                  <a:pt x="3" y="168"/>
                </a:cubicBezTo>
                <a:cubicBezTo>
                  <a:pt x="1" y="170"/>
                  <a:pt x="0" y="172"/>
                  <a:pt x="0" y="174"/>
                </a:cubicBezTo>
                <a:cubicBezTo>
                  <a:pt x="0" y="176"/>
                  <a:pt x="1" y="178"/>
                  <a:pt x="2" y="180"/>
                </a:cubicBezTo>
                <a:cubicBezTo>
                  <a:pt x="3" y="181"/>
                  <a:pt x="5" y="183"/>
                  <a:pt x="7" y="183"/>
                </a:cubicBezTo>
                <a:cubicBezTo>
                  <a:pt x="9" y="184"/>
                  <a:pt x="22" y="186"/>
                  <a:pt x="33" y="188"/>
                </a:cubicBezTo>
                <a:cubicBezTo>
                  <a:pt x="32" y="192"/>
                  <a:pt x="33" y="196"/>
                  <a:pt x="33" y="199"/>
                </a:cubicBezTo>
                <a:cubicBezTo>
                  <a:pt x="22" y="201"/>
                  <a:pt x="10" y="204"/>
                  <a:pt x="7" y="204"/>
                </a:cubicBezTo>
                <a:cubicBezTo>
                  <a:pt x="5" y="205"/>
                  <a:pt x="3" y="206"/>
                  <a:pt x="2" y="208"/>
                </a:cubicBezTo>
                <a:cubicBezTo>
                  <a:pt x="1" y="210"/>
                  <a:pt x="0" y="212"/>
                  <a:pt x="1" y="214"/>
                </a:cubicBezTo>
                <a:cubicBezTo>
                  <a:pt x="1" y="216"/>
                  <a:pt x="2" y="218"/>
                  <a:pt x="3" y="219"/>
                </a:cubicBezTo>
                <a:cubicBezTo>
                  <a:pt x="5" y="221"/>
                  <a:pt x="7" y="222"/>
                  <a:pt x="9" y="222"/>
                </a:cubicBezTo>
                <a:cubicBezTo>
                  <a:pt x="12" y="222"/>
                  <a:pt x="24" y="222"/>
                  <a:pt x="35" y="221"/>
                </a:cubicBezTo>
                <a:cubicBezTo>
                  <a:pt x="36" y="225"/>
                  <a:pt x="37" y="229"/>
                  <a:pt x="38" y="232"/>
                </a:cubicBezTo>
                <a:cubicBezTo>
                  <a:pt x="28" y="237"/>
                  <a:pt x="16" y="242"/>
                  <a:pt x="14" y="243"/>
                </a:cubicBezTo>
                <a:cubicBezTo>
                  <a:pt x="12" y="243"/>
                  <a:pt x="10" y="245"/>
                  <a:pt x="10" y="247"/>
                </a:cubicBezTo>
                <a:cubicBezTo>
                  <a:pt x="9" y="249"/>
                  <a:pt x="9" y="251"/>
                  <a:pt x="10" y="253"/>
                </a:cubicBezTo>
                <a:cubicBezTo>
                  <a:pt x="10" y="255"/>
                  <a:pt x="12" y="257"/>
                  <a:pt x="13" y="258"/>
                </a:cubicBezTo>
                <a:cubicBezTo>
                  <a:pt x="15" y="259"/>
                  <a:pt x="17" y="260"/>
                  <a:pt x="20" y="259"/>
                </a:cubicBezTo>
                <a:cubicBezTo>
                  <a:pt x="22" y="259"/>
                  <a:pt x="34" y="256"/>
                  <a:pt x="45" y="253"/>
                </a:cubicBezTo>
                <a:cubicBezTo>
                  <a:pt x="46" y="257"/>
                  <a:pt x="48" y="260"/>
                  <a:pt x="50" y="263"/>
                </a:cubicBezTo>
                <a:cubicBezTo>
                  <a:pt x="41" y="270"/>
                  <a:pt x="31" y="277"/>
                  <a:pt x="29" y="279"/>
                </a:cubicBezTo>
                <a:cubicBezTo>
                  <a:pt x="27" y="280"/>
                  <a:pt x="26" y="282"/>
                  <a:pt x="25" y="284"/>
                </a:cubicBezTo>
                <a:cubicBezTo>
                  <a:pt x="25" y="286"/>
                  <a:pt x="25" y="288"/>
                  <a:pt x="26" y="290"/>
                </a:cubicBezTo>
                <a:cubicBezTo>
                  <a:pt x="28" y="292"/>
                  <a:pt x="29" y="293"/>
                  <a:pt x="31" y="294"/>
                </a:cubicBezTo>
                <a:cubicBezTo>
                  <a:pt x="33" y="294"/>
                  <a:pt x="35" y="294"/>
                  <a:pt x="37" y="294"/>
                </a:cubicBezTo>
                <a:cubicBezTo>
                  <a:pt x="40" y="292"/>
                  <a:pt x="51" y="287"/>
                  <a:pt x="61" y="283"/>
                </a:cubicBezTo>
                <a:cubicBezTo>
                  <a:pt x="63" y="286"/>
                  <a:pt x="65" y="289"/>
                  <a:pt x="68" y="292"/>
                </a:cubicBezTo>
                <a:cubicBezTo>
                  <a:pt x="60" y="300"/>
                  <a:pt x="52" y="309"/>
                  <a:pt x="50" y="311"/>
                </a:cubicBezTo>
                <a:cubicBezTo>
                  <a:pt x="49" y="312"/>
                  <a:pt x="48" y="314"/>
                  <a:pt x="48" y="316"/>
                </a:cubicBezTo>
                <a:cubicBezTo>
                  <a:pt x="48" y="319"/>
                  <a:pt x="49" y="321"/>
                  <a:pt x="51" y="322"/>
                </a:cubicBezTo>
                <a:cubicBezTo>
                  <a:pt x="52" y="324"/>
                  <a:pt x="54" y="325"/>
                  <a:pt x="56" y="325"/>
                </a:cubicBezTo>
                <a:cubicBezTo>
                  <a:pt x="58" y="325"/>
                  <a:pt x="60" y="325"/>
                  <a:pt x="62" y="324"/>
                </a:cubicBezTo>
                <a:cubicBezTo>
                  <a:pt x="64" y="322"/>
                  <a:pt x="74" y="315"/>
                  <a:pt x="83" y="308"/>
                </a:cubicBezTo>
                <a:cubicBezTo>
                  <a:pt x="86" y="311"/>
                  <a:pt x="88" y="313"/>
                  <a:pt x="91" y="315"/>
                </a:cubicBezTo>
                <a:cubicBezTo>
                  <a:pt x="86" y="325"/>
                  <a:pt x="80" y="335"/>
                  <a:pt x="78" y="338"/>
                </a:cubicBezTo>
                <a:cubicBezTo>
                  <a:pt x="77" y="340"/>
                  <a:pt x="77" y="342"/>
                  <a:pt x="78" y="344"/>
                </a:cubicBezTo>
                <a:cubicBezTo>
                  <a:pt x="78" y="346"/>
                  <a:pt x="79" y="348"/>
                  <a:pt x="81" y="349"/>
                </a:cubicBezTo>
                <a:cubicBezTo>
                  <a:pt x="83" y="350"/>
                  <a:pt x="85" y="351"/>
                  <a:pt x="87" y="350"/>
                </a:cubicBezTo>
                <a:cubicBezTo>
                  <a:pt x="89" y="350"/>
                  <a:pt x="91" y="349"/>
                  <a:pt x="93" y="348"/>
                </a:cubicBezTo>
                <a:cubicBezTo>
                  <a:pt x="94" y="346"/>
                  <a:pt x="102" y="337"/>
                  <a:pt x="110" y="328"/>
                </a:cubicBezTo>
                <a:cubicBezTo>
                  <a:pt x="113" y="330"/>
                  <a:pt x="116" y="332"/>
                  <a:pt x="119" y="334"/>
                </a:cubicBezTo>
                <a:cubicBezTo>
                  <a:pt x="116" y="344"/>
                  <a:pt x="112" y="356"/>
                  <a:pt x="111" y="358"/>
                </a:cubicBezTo>
                <a:cubicBezTo>
                  <a:pt x="111" y="360"/>
                  <a:pt x="111" y="363"/>
                  <a:pt x="112" y="364"/>
                </a:cubicBezTo>
                <a:cubicBezTo>
                  <a:pt x="113" y="366"/>
                  <a:pt x="114" y="368"/>
                  <a:pt x="116" y="369"/>
                </a:cubicBezTo>
                <a:cubicBezTo>
                  <a:pt x="119" y="370"/>
                  <a:pt x="121" y="370"/>
                  <a:pt x="123" y="369"/>
                </a:cubicBezTo>
                <a:cubicBezTo>
                  <a:pt x="125" y="368"/>
                  <a:pt x="127" y="367"/>
                  <a:pt x="128" y="365"/>
                </a:cubicBezTo>
                <a:cubicBezTo>
                  <a:pt x="129" y="363"/>
                  <a:pt x="135" y="352"/>
                  <a:pt x="140" y="343"/>
                </a:cubicBezTo>
                <a:cubicBezTo>
                  <a:pt x="144" y="344"/>
                  <a:pt x="147" y="345"/>
                  <a:pt x="151" y="346"/>
                </a:cubicBezTo>
                <a:cubicBezTo>
                  <a:pt x="150" y="357"/>
                  <a:pt x="148" y="369"/>
                  <a:pt x="148" y="372"/>
                </a:cubicBezTo>
                <a:cubicBezTo>
                  <a:pt x="148" y="374"/>
                  <a:pt x="149" y="376"/>
                  <a:pt x="150" y="378"/>
                </a:cubicBezTo>
                <a:cubicBezTo>
                  <a:pt x="151" y="379"/>
                  <a:pt x="153" y="380"/>
                  <a:pt x="155" y="381"/>
                </a:cubicBezTo>
                <a:cubicBezTo>
                  <a:pt x="157" y="381"/>
                  <a:pt x="160" y="381"/>
                  <a:pt x="161" y="380"/>
                </a:cubicBezTo>
                <a:cubicBezTo>
                  <a:pt x="163" y="379"/>
                  <a:pt x="165" y="377"/>
                  <a:pt x="165" y="375"/>
                </a:cubicBezTo>
                <a:cubicBezTo>
                  <a:pt x="166" y="373"/>
                  <a:pt x="170" y="361"/>
                  <a:pt x="173" y="350"/>
                </a:cubicBezTo>
                <a:cubicBezTo>
                  <a:pt x="175" y="351"/>
                  <a:pt x="177" y="351"/>
                  <a:pt x="178" y="351"/>
                </a:cubicBezTo>
                <a:cubicBezTo>
                  <a:pt x="180" y="351"/>
                  <a:pt x="182" y="351"/>
                  <a:pt x="184" y="351"/>
                </a:cubicBezTo>
                <a:cubicBezTo>
                  <a:pt x="185" y="362"/>
                  <a:pt x="187" y="375"/>
                  <a:pt x="187" y="377"/>
                </a:cubicBezTo>
                <a:cubicBezTo>
                  <a:pt x="187" y="379"/>
                  <a:pt x="188" y="381"/>
                  <a:pt x="190" y="383"/>
                </a:cubicBezTo>
                <a:cubicBezTo>
                  <a:pt x="191" y="384"/>
                  <a:pt x="193" y="385"/>
                  <a:pt x="196" y="385"/>
                </a:cubicBezTo>
                <a:cubicBezTo>
                  <a:pt x="198" y="385"/>
                  <a:pt x="200" y="384"/>
                  <a:pt x="201" y="382"/>
                </a:cubicBezTo>
                <a:cubicBezTo>
                  <a:pt x="203" y="381"/>
                  <a:pt x="204" y="379"/>
                  <a:pt x="204" y="377"/>
                </a:cubicBezTo>
                <a:cubicBezTo>
                  <a:pt x="205" y="375"/>
                  <a:pt x="206" y="362"/>
                  <a:pt x="207" y="351"/>
                </a:cubicBezTo>
                <a:cubicBezTo>
                  <a:pt x="210" y="351"/>
                  <a:pt x="214" y="351"/>
                  <a:pt x="218" y="350"/>
                </a:cubicBezTo>
                <a:cubicBezTo>
                  <a:pt x="221" y="361"/>
                  <a:pt x="225" y="372"/>
                  <a:pt x="226" y="375"/>
                </a:cubicBezTo>
                <a:cubicBezTo>
                  <a:pt x="226" y="377"/>
                  <a:pt x="228" y="378"/>
                  <a:pt x="230" y="379"/>
                </a:cubicBezTo>
                <a:cubicBezTo>
                  <a:pt x="232" y="380"/>
                  <a:pt x="234" y="381"/>
                  <a:pt x="236" y="380"/>
                </a:cubicBezTo>
                <a:cubicBezTo>
                  <a:pt x="238" y="380"/>
                  <a:pt x="240" y="378"/>
                  <a:pt x="241" y="377"/>
                </a:cubicBezTo>
                <a:cubicBezTo>
                  <a:pt x="242" y="375"/>
                  <a:pt x="243" y="373"/>
                  <a:pt x="243" y="371"/>
                </a:cubicBezTo>
                <a:cubicBezTo>
                  <a:pt x="243" y="368"/>
                  <a:pt x="241" y="356"/>
                  <a:pt x="240" y="345"/>
                </a:cubicBezTo>
                <a:cubicBezTo>
                  <a:pt x="243" y="344"/>
                  <a:pt x="247" y="343"/>
                  <a:pt x="250" y="342"/>
                </a:cubicBezTo>
                <a:cubicBezTo>
                  <a:pt x="256" y="351"/>
                  <a:pt x="262" y="362"/>
                  <a:pt x="263" y="364"/>
                </a:cubicBezTo>
                <a:cubicBezTo>
                  <a:pt x="264" y="366"/>
                  <a:pt x="266" y="367"/>
                  <a:pt x="268" y="368"/>
                </a:cubicBezTo>
                <a:cubicBezTo>
                  <a:pt x="270" y="368"/>
                  <a:pt x="272" y="368"/>
                  <a:pt x="274" y="367"/>
                </a:cubicBezTo>
                <a:cubicBezTo>
                  <a:pt x="276" y="366"/>
                  <a:pt x="278" y="365"/>
                  <a:pt x="279" y="363"/>
                </a:cubicBezTo>
                <a:cubicBezTo>
                  <a:pt x="280" y="361"/>
                  <a:pt x="280" y="359"/>
                  <a:pt x="279" y="357"/>
                </a:cubicBezTo>
                <a:cubicBezTo>
                  <a:pt x="278" y="355"/>
                  <a:pt x="274" y="343"/>
                  <a:pt x="271" y="333"/>
                </a:cubicBezTo>
                <a:cubicBezTo>
                  <a:pt x="274" y="331"/>
                  <a:pt x="277" y="329"/>
                  <a:pt x="280" y="327"/>
                </a:cubicBezTo>
                <a:cubicBezTo>
                  <a:pt x="288" y="335"/>
                  <a:pt x="296" y="344"/>
                  <a:pt x="298" y="346"/>
                </a:cubicBezTo>
                <a:cubicBezTo>
                  <a:pt x="299" y="348"/>
                  <a:pt x="301" y="349"/>
                  <a:pt x="303" y="349"/>
                </a:cubicBezTo>
                <a:cubicBezTo>
                  <a:pt x="306" y="349"/>
                  <a:pt x="308" y="348"/>
                  <a:pt x="309" y="347"/>
                </a:cubicBezTo>
                <a:cubicBezTo>
                  <a:pt x="311" y="346"/>
                  <a:pt x="312" y="344"/>
                  <a:pt x="313" y="342"/>
                </a:cubicBezTo>
                <a:cubicBezTo>
                  <a:pt x="313" y="340"/>
                  <a:pt x="313" y="338"/>
                  <a:pt x="312" y="336"/>
                </a:cubicBezTo>
                <a:cubicBezTo>
                  <a:pt x="311" y="334"/>
                  <a:pt x="304" y="323"/>
                  <a:pt x="298" y="314"/>
                </a:cubicBezTo>
                <a:cubicBezTo>
                  <a:pt x="301" y="311"/>
                  <a:pt x="304" y="309"/>
                  <a:pt x="307" y="306"/>
                </a:cubicBezTo>
                <a:cubicBezTo>
                  <a:pt x="316" y="313"/>
                  <a:pt x="326" y="320"/>
                  <a:pt x="328" y="321"/>
                </a:cubicBezTo>
                <a:cubicBezTo>
                  <a:pt x="330" y="323"/>
                  <a:pt x="332" y="323"/>
                  <a:pt x="334" y="323"/>
                </a:cubicBezTo>
                <a:cubicBezTo>
                  <a:pt x="336" y="322"/>
                  <a:pt x="338" y="321"/>
                  <a:pt x="339" y="320"/>
                </a:cubicBezTo>
                <a:cubicBezTo>
                  <a:pt x="341" y="318"/>
                  <a:pt x="342" y="316"/>
                  <a:pt x="342" y="314"/>
                </a:cubicBezTo>
                <a:cubicBezTo>
                  <a:pt x="342" y="312"/>
                  <a:pt x="341" y="310"/>
                  <a:pt x="339" y="308"/>
                </a:cubicBezTo>
                <a:cubicBezTo>
                  <a:pt x="338" y="306"/>
                  <a:pt x="329" y="297"/>
                  <a:pt x="322" y="289"/>
                </a:cubicBezTo>
                <a:cubicBezTo>
                  <a:pt x="324" y="287"/>
                  <a:pt x="326" y="283"/>
                  <a:pt x="328" y="280"/>
                </a:cubicBezTo>
                <a:cubicBezTo>
                  <a:pt x="338" y="285"/>
                  <a:pt x="350" y="290"/>
                  <a:pt x="352" y="291"/>
                </a:cubicBezTo>
                <a:cubicBezTo>
                  <a:pt x="354" y="292"/>
                  <a:pt x="356" y="292"/>
                  <a:pt x="358" y="291"/>
                </a:cubicBezTo>
                <a:cubicBezTo>
                  <a:pt x="360" y="290"/>
                  <a:pt x="362" y="289"/>
                  <a:pt x="363" y="287"/>
                </a:cubicBezTo>
                <a:cubicBezTo>
                  <a:pt x="364" y="285"/>
                  <a:pt x="364" y="283"/>
                  <a:pt x="364" y="281"/>
                </a:cubicBezTo>
                <a:cubicBezTo>
                  <a:pt x="363" y="279"/>
                  <a:pt x="362" y="277"/>
                  <a:pt x="361" y="276"/>
                </a:cubicBezTo>
                <a:cubicBezTo>
                  <a:pt x="358" y="274"/>
                  <a:pt x="348" y="267"/>
                  <a:pt x="339" y="261"/>
                </a:cubicBezTo>
                <a:cubicBezTo>
                  <a:pt x="341" y="258"/>
                  <a:pt x="342" y="254"/>
                  <a:pt x="344" y="251"/>
                </a:cubicBezTo>
                <a:cubicBezTo>
                  <a:pt x="354" y="253"/>
                  <a:pt x="367" y="256"/>
                  <a:pt x="369" y="256"/>
                </a:cubicBezTo>
                <a:cubicBezTo>
                  <a:pt x="371" y="257"/>
                  <a:pt x="373" y="256"/>
                  <a:pt x="375" y="255"/>
                </a:cubicBezTo>
                <a:cubicBezTo>
                  <a:pt x="377" y="254"/>
                  <a:pt x="378" y="252"/>
                  <a:pt x="379" y="250"/>
                </a:cubicBezTo>
                <a:cubicBezTo>
                  <a:pt x="380" y="248"/>
                  <a:pt x="379" y="246"/>
                  <a:pt x="379" y="244"/>
                </a:cubicBezTo>
                <a:cubicBezTo>
                  <a:pt x="378" y="242"/>
                  <a:pt x="376" y="240"/>
                  <a:pt x="374" y="240"/>
                </a:cubicBezTo>
                <a:cubicBezTo>
                  <a:pt x="372" y="239"/>
                  <a:pt x="361" y="234"/>
                  <a:pt x="350" y="230"/>
                </a:cubicBezTo>
                <a:cubicBezTo>
                  <a:pt x="351" y="226"/>
                  <a:pt x="352" y="222"/>
                  <a:pt x="352" y="219"/>
                </a:cubicBezTo>
                <a:cubicBezTo>
                  <a:pt x="364" y="219"/>
                  <a:pt x="376" y="219"/>
                  <a:pt x="379" y="219"/>
                </a:cubicBezTo>
                <a:close/>
                <a:moveTo>
                  <a:pt x="182" y="319"/>
                </a:moveTo>
                <a:cubicBezTo>
                  <a:pt x="111" y="312"/>
                  <a:pt x="59" y="250"/>
                  <a:pt x="66" y="180"/>
                </a:cubicBezTo>
                <a:cubicBezTo>
                  <a:pt x="72" y="110"/>
                  <a:pt x="135" y="59"/>
                  <a:pt x="206" y="66"/>
                </a:cubicBezTo>
                <a:cubicBezTo>
                  <a:pt x="276" y="72"/>
                  <a:pt x="328" y="135"/>
                  <a:pt x="321" y="205"/>
                </a:cubicBezTo>
                <a:cubicBezTo>
                  <a:pt x="315" y="274"/>
                  <a:pt x="252" y="326"/>
                  <a:pt x="182" y="319"/>
                </a:cubicBezTo>
                <a:close/>
              </a:path>
            </a:pathLst>
          </a:custGeom>
          <a:solidFill>
            <a:srgbClr val="0B3EA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9" name="Freeform: Shape 19"/>
          <p:cNvSpPr>
            <a:spLocks/>
          </p:cNvSpPr>
          <p:nvPr/>
        </p:nvSpPr>
        <p:spPr bwMode="auto">
          <a:xfrm>
            <a:off x="4286516" y="3552706"/>
            <a:ext cx="18269" cy="31318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4" y="20"/>
              </a:cxn>
              <a:cxn ang="0">
                <a:pos x="11" y="9"/>
              </a:cxn>
              <a:cxn ang="0">
                <a:pos x="0" y="1"/>
              </a:cxn>
            </a:cxnLst>
            <a:rect l="0" t="0" r="r" b="b"/>
            <a:pathLst>
              <a:path w="12" h="20">
                <a:moveTo>
                  <a:pt x="0" y="1"/>
                </a:moveTo>
                <a:cubicBezTo>
                  <a:pt x="4" y="20"/>
                  <a:pt x="4" y="20"/>
                  <a:pt x="4" y="20"/>
                </a:cubicBezTo>
                <a:cubicBezTo>
                  <a:pt x="9" y="19"/>
                  <a:pt x="12" y="14"/>
                  <a:pt x="11" y="9"/>
                </a:cubicBezTo>
                <a:cubicBezTo>
                  <a:pt x="10" y="4"/>
                  <a:pt x="5" y="0"/>
                  <a:pt x="0" y="1"/>
                </a:cubicBezTo>
                <a:close/>
              </a:path>
            </a:pathLst>
          </a:custGeom>
          <a:solidFill>
            <a:srgbClr val="B7B7B8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0" name="Freeform: Shape 20"/>
          <p:cNvSpPr>
            <a:spLocks/>
          </p:cNvSpPr>
          <p:nvPr/>
        </p:nvSpPr>
        <p:spPr bwMode="auto">
          <a:xfrm>
            <a:off x="4270857" y="3554011"/>
            <a:ext cx="18269" cy="31318"/>
          </a:xfrm>
          <a:custGeom>
            <a:avLst/>
            <a:gdLst/>
            <a:ahLst/>
            <a:cxnLst>
              <a:cxn ang="0">
                <a:pos x="1" y="12"/>
              </a:cxn>
              <a:cxn ang="0">
                <a:pos x="12" y="20"/>
              </a:cxn>
              <a:cxn ang="0">
                <a:pos x="8" y="0"/>
              </a:cxn>
              <a:cxn ang="0">
                <a:pos x="1" y="12"/>
              </a:cxn>
            </a:cxnLst>
            <a:rect l="0" t="0" r="r" b="b"/>
            <a:pathLst>
              <a:path w="12" h="20">
                <a:moveTo>
                  <a:pt x="1" y="12"/>
                </a:moveTo>
                <a:cubicBezTo>
                  <a:pt x="2" y="17"/>
                  <a:pt x="7" y="20"/>
                  <a:pt x="12" y="20"/>
                </a:cubicBezTo>
                <a:cubicBezTo>
                  <a:pt x="8" y="0"/>
                  <a:pt x="8" y="0"/>
                  <a:pt x="8" y="0"/>
                </a:cubicBezTo>
                <a:cubicBezTo>
                  <a:pt x="3" y="2"/>
                  <a:pt x="0" y="7"/>
                  <a:pt x="1" y="12"/>
                </a:cubicBezTo>
                <a:close/>
              </a:path>
            </a:pathLst>
          </a:custGeom>
          <a:solidFill>
            <a:srgbClr val="B7B7B8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1" name="Freeform: Shape 21"/>
          <p:cNvSpPr>
            <a:spLocks/>
          </p:cNvSpPr>
          <p:nvPr/>
        </p:nvSpPr>
        <p:spPr bwMode="auto">
          <a:xfrm>
            <a:off x="4119489" y="3400032"/>
            <a:ext cx="337969" cy="339274"/>
          </a:xfrm>
          <a:custGeom>
            <a:avLst/>
            <a:gdLst/>
            <a:ahLst/>
            <a:cxnLst>
              <a:cxn ang="0">
                <a:pos x="215" y="105"/>
              </a:cxn>
              <a:cxn ang="0">
                <a:pos x="211" y="91"/>
              </a:cxn>
              <a:cxn ang="0">
                <a:pos x="209" y="81"/>
              </a:cxn>
              <a:cxn ang="0">
                <a:pos x="207" y="67"/>
              </a:cxn>
              <a:cxn ang="0">
                <a:pos x="187" y="66"/>
              </a:cxn>
              <a:cxn ang="0">
                <a:pos x="196" y="44"/>
              </a:cxn>
              <a:cxn ang="0">
                <a:pos x="173" y="45"/>
              </a:cxn>
              <a:cxn ang="0">
                <a:pos x="177" y="26"/>
              </a:cxn>
              <a:cxn ang="0">
                <a:pos x="164" y="20"/>
              </a:cxn>
              <a:cxn ang="0">
                <a:pos x="156" y="15"/>
              </a:cxn>
              <a:cxn ang="0">
                <a:pos x="144" y="7"/>
              </a:cxn>
              <a:cxn ang="0">
                <a:pos x="130" y="20"/>
              </a:cxn>
              <a:cxn ang="0">
                <a:pos x="119" y="0"/>
              </a:cxn>
              <a:cxn ang="0">
                <a:pos x="108" y="18"/>
              </a:cxn>
              <a:cxn ang="0">
                <a:pos x="97" y="0"/>
              </a:cxn>
              <a:cxn ang="0">
                <a:pos x="86" y="20"/>
              </a:cxn>
              <a:cxn ang="0">
                <a:pos x="72" y="7"/>
              </a:cxn>
              <a:cxn ang="0">
                <a:pos x="60" y="15"/>
              </a:cxn>
              <a:cxn ang="0">
                <a:pos x="52" y="20"/>
              </a:cxn>
              <a:cxn ang="0">
                <a:pos x="39" y="26"/>
              </a:cxn>
              <a:cxn ang="0">
                <a:pos x="43" y="45"/>
              </a:cxn>
              <a:cxn ang="0">
                <a:pos x="20" y="44"/>
              </a:cxn>
              <a:cxn ang="0">
                <a:pos x="29" y="66"/>
              </a:cxn>
              <a:cxn ang="0">
                <a:pos x="9" y="67"/>
              </a:cxn>
              <a:cxn ang="0">
                <a:pos x="7" y="81"/>
              </a:cxn>
              <a:cxn ang="0">
                <a:pos x="5" y="91"/>
              </a:cxn>
              <a:cxn ang="0">
                <a:pos x="1" y="105"/>
              </a:cxn>
              <a:cxn ang="0">
                <a:pos x="18" y="114"/>
              </a:cxn>
              <a:cxn ang="0">
                <a:pos x="2" y="130"/>
              </a:cxn>
              <a:cxn ang="0">
                <a:pos x="24" y="139"/>
              </a:cxn>
              <a:cxn ang="0">
                <a:pos x="11" y="154"/>
              </a:cxn>
              <a:cxn ang="0">
                <a:pos x="21" y="165"/>
              </a:cxn>
              <a:cxn ang="0">
                <a:pos x="27" y="173"/>
              </a:cxn>
              <a:cxn ang="0">
                <a:pos x="34" y="185"/>
              </a:cxn>
              <a:cxn ang="0">
                <a:pos x="53" y="179"/>
              </a:cxn>
              <a:cxn ang="0">
                <a:pos x="54" y="202"/>
              </a:cxn>
              <a:cxn ang="0">
                <a:pos x="74" y="191"/>
              </a:cxn>
              <a:cxn ang="0">
                <a:pos x="78" y="211"/>
              </a:cxn>
              <a:cxn ang="0">
                <a:pos x="92" y="211"/>
              </a:cxn>
              <a:cxn ang="0">
                <a:pos x="102" y="212"/>
              </a:cxn>
              <a:cxn ang="0">
                <a:pos x="114" y="212"/>
              </a:cxn>
              <a:cxn ang="0">
                <a:pos x="124" y="211"/>
              </a:cxn>
              <a:cxn ang="0">
                <a:pos x="138" y="211"/>
              </a:cxn>
              <a:cxn ang="0">
                <a:pos x="142" y="191"/>
              </a:cxn>
              <a:cxn ang="0">
                <a:pos x="162" y="202"/>
              </a:cxn>
              <a:cxn ang="0">
                <a:pos x="163" y="179"/>
              </a:cxn>
              <a:cxn ang="0">
                <a:pos x="182" y="185"/>
              </a:cxn>
              <a:cxn ang="0">
                <a:pos x="189" y="173"/>
              </a:cxn>
              <a:cxn ang="0">
                <a:pos x="195" y="165"/>
              </a:cxn>
              <a:cxn ang="0">
                <a:pos x="205" y="154"/>
              </a:cxn>
              <a:cxn ang="0">
                <a:pos x="192" y="139"/>
              </a:cxn>
              <a:cxn ang="0">
                <a:pos x="214" y="130"/>
              </a:cxn>
              <a:cxn ang="0">
                <a:pos x="198" y="114"/>
              </a:cxn>
              <a:cxn ang="0">
                <a:pos x="48" y="92"/>
              </a:cxn>
              <a:cxn ang="0">
                <a:pos x="123" y="48"/>
              </a:cxn>
              <a:cxn ang="0">
                <a:pos x="108" y="183"/>
              </a:cxn>
              <a:cxn ang="0">
                <a:pos x="108" y="183"/>
              </a:cxn>
              <a:cxn ang="0">
                <a:pos x="129" y="108"/>
              </a:cxn>
              <a:cxn ang="0">
                <a:pos x="168" y="92"/>
              </a:cxn>
            </a:cxnLst>
            <a:rect l="0" t="0" r="r" b="b"/>
            <a:pathLst>
              <a:path w="216" h="216">
                <a:moveTo>
                  <a:pt x="212" y="113"/>
                </a:moveTo>
                <a:cubicBezTo>
                  <a:pt x="213" y="113"/>
                  <a:pt x="214" y="112"/>
                  <a:pt x="215" y="111"/>
                </a:cubicBezTo>
                <a:cubicBezTo>
                  <a:pt x="216" y="110"/>
                  <a:pt x="216" y="109"/>
                  <a:pt x="216" y="108"/>
                </a:cubicBezTo>
                <a:cubicBezTo>
                  <a:pt x="216" y="107"/>
                  <a:pt x="216" y="105"/>
                  <a:pt x="215" y="105"/>
                </a:cubicBezTo>
                <a:cubicBezTo>
                  <a:pt x="214" y="104"/>
                  <a:pt x="213" y="103"/>
                  <a:pt x="212" y="103"/>
                </a:cubicBezTo>
                <a:cubicBezTo>
                  <a:pt x="211" y="103"/>
                  <a:pt x="204" y="102"/>
                  <a:pt x="198" y="102"/>
                </a:cubicBezTo>
                <a:cubicBezTo>
                  <a:pt x="198" y="99"/>
                  <a:pt x="197" y="97"/>
                  <a:pt x="197" y="95"/>
                </a:cubicBezTo>
                <a:cubicBezTo>
                  <a:pt x="203" y="93"/>
                  <a:pt x="210" y="91"/>
                  <a:pt x="211" y="91"/>
                </a:cubicBezTo>
                <a:cubicBezTo>
                  <a:pt x="212" y="91"/>
                  <a:pt x="213" y="90"/>
                  <a:pt x="214" y="89"/>
                </a:cubicBezTo>
                <a:cubicBezTo>
                  <a:pt x="214" y="88"/>
                  <a:pt x="214" y="86"/>
                  <a:pt x="214" y="85"/>
                </a:cubicBezTo>
                <a:cubicBezTo>
                  <a:pt x="214" y="84"/>
                  <a:pt x="213" y="83"/>
                  <a:pt x="212" y="82"/>
                </a:cubicBezTo>
                <a:cubicBezTo>
                  <a:pt x="211" y="82"/>
                  <a:pt x="210" y="81"/>
                  <a:pt x="209" y="81"/>
                </a:cubicBezTo>
                <a:cubicBezTo>
                  <a:pt x="207" y="81"/>
                  <a:pt x="201" y="82"/>
                  <a:pt x="194" y="83"/>
                </a:cubicBezTo>
                <a:cubicBezTo>
                  <a:pt x="194" y="81"/>
                  <a:pt x="193" y="79"/>
                  <a:pt x="192" y="77"/>
                </a:cubicBezTo>
                <a:cubicBezTo>
                  <a:pt x="198" y="74"/>
                  <a:pt x="204" y="71"/>
                  <a:pt x="205" y="70"/>
                </a:cubicBezTo>
                <a:cubicBezTo>
                  <a:pt x="206" y="69"/>
                  <a:pt x="207" y="68"/>
                  <a:pt x="207" y="67"/>
                </a:cubicBezTo>
                <a:cubicBezTo>
                  <a:pt x="208" y="66"/>
                  <a:pt x="208" y="65"/>
                  <a:pt x="207" y="64"/>
                </a:cubicBezTo>
                <a:cubicBezTo>
                  <a:pt x="207" y="63"/>
                  <a:pt x="206" y="62"/>
                  <a:pt x="205" y="61"/>
                </a:cubicBezTo>
                <a:cubicBezTo>
                  <a:pt x="204" y="61"/>
                  <a:pt x="202" y="61"/>
                  <a:pt x="201" y="61"/>
                </a:cubicBezTo>
                <a:cubicBezTo>
                  <a:pt x="200" y="61"/>
                  <a:pt x="193" y="64"/>
                  <a:pt x="187" y="66"/>
                </a:cubicBezTo>
                <a:cubicBezTo>
                  <a:pt x="186" y="64"/>
                  <a:pt x="185" y="62"/>
                  <a:pt x="184" y="60"/>
                </a:cubicBezTo>
                <a:cubicBezTo>
                  <a:pt x="189" y="56"/>
                  <a:pt x="194" y="51"/>
                  <a:pt x="195" y="50"/>
                </a:cubicBezTo>
                <a:cubicBezTo>
                  <a:pt x="196" y="50"/>
                  <a:pt x="197" y="49"/>
                  <a:pt x="197" y="47"/>
                </a:cubicBezTo>
                <a:cubicBezTo>
                  <a:pt x="197" y="46"/>
                  <a:pt x="196" y="45"/>
                  <a:pt x="196" y="44"/>
                </a:cubicBezTo>
                <a:cubicBezTo>
                  <a:pt x="195" y="43"/>
                  <a:pt x="194" y="42"/>
                  <a:pt x="193" y="42"/>
                </a:cubicBezTo>
                <a:cubicBezTo>
                  <a:pt x="192" y="42"/>
                  <a:pt x="190" y="42"/>
                  <a:pt x="189" y="43"/>
                </a:cubicBezTo>
                <a:cubicBezTo>
                  <a:pt x="188" y="43"/>
                  <a:pt x="182" y="47"/>
                  <a:pt x="177" y="50"/>
                </a:cubicBezTo>
                <a:cubicBezTo>
                  <a:pt x="176" y="48"/>
                  <a:pt x="174" y="47"/>
                  <a:pt x="173" y="45"/>
                </a:cubicBezTo>
                <a:cubicBezTo>
                  <a:pt x="176" y="40"/>
                  <a:pt x="180" y="35"/>
                  <a:pt x="181" y="34"/>
                </a:cubicBezTo>
                <a:cubicBezTo>
                  <a:pt x="182" y="33"/>
                  <a:pt x="182" y="31"/>
                  <a:pt x="182" y="30"/>
                </a:cubicBezTo>
                <a:cubicBezTo>
                  <a:pt x="182" y="29"/>
                  <a:pt x="181" y="28"/>
                  <a:pt x="181" y="27"/>
                </a:cubicBezTo>
                <a:cubicBezTo>
                  <a:pt x="180" y="26"/>
                  <a:pt x="178" y="26"/>
                  <a:pt x="177" y="26"/>
                </a:cubicBezTo>
                <a:cubicBezTo>
                  <a:pt x="176" y="26"/>
                  <a:pt x="175" y="26"/>
                  <a:pt x="174" y="27"/>
                </a:cubicBezTo>
                <a:cubicBezTo>
                  <a:pt x="173" y="28"/>
                  <a:pt x="168" y="33"/>
                  <a:pt x="163" y="37"/>
                </a:cubicBezTo>
                <a:cubicBezTo>
                  <a:pt x="162" y="36"/>
                  <a:pt x="160" y="34"/>
                  <a:pt x="158" y="33"/>
                </a:cubicBezTo>
                <a:cubicBezTo>
                  <a:pt x="161" y="28"/>
                  <a:pt x="164" y="21"/>
                  <a:pt x="164" y="20"/>
                </a:cubicBezTo>
                <a:cubicBezTo>
                  <a:pt x="165" y="19"/>
                  <a:pt x="165" y="18"/>
                  <a:pt x="164" y="16"/>
                </a:cubicBezTo>
                <a:cubicBezTo>
                  <a:pt x="164" y="15"/>
                  <a:pt x="163" y="14"/>
                  <a:pt x="162" y="14"/>
                </a:cubicBezTo>
                <a:cubicBezTo>
                  <a:pt x="161" y="13"/>
                  <a:pt x="160" y="13"/>
                  <a:pt x="159" y="13"/>
                </a:cubicBezTo>
                <a:cubicBezTo>
                  <a:pt x="158" y="13"/>
                  <a:pt x="157" y="14"/>
                  <a:pt x="156" y="15"/>
                </a:cubicBezTo>
                <a:cubicBezTo>
                  <a:pt x="155" y="16"/>
                  <a:pt x="151" y="22"/>
                  <a:pt x="147" y="27"/>
                </a:cubicBezTo>
                <a:cubicBezTo>
                  <a:pt x="146" y="26"/>
                  <a:pt x="144" y="25"/>
                  <a:pt x="142" y="24"/>
                </a:cubicBezTo>
                <a:cubicBezTo>
                  <a:pt x="143" y="18"/>
                  <a:pt x="145" y="12"/>
                  <a:pt x="145" y="10"/>
                </a:cubicBezTo>
                <a:cubicBezTo>
                  <a:pt x="145" y="9"/>
                  <a:pt x="145" y="8"/>
                  <a:pt x="144" y="7"/>
                </a:cubicBezTo>
                <a:cubicBezTo>
                  <a:pt x="144" y="6"/>
                  <a:pt x="143" y="5"/>
                  <a:pt x="142" y="5"/>
                </a:cubicBezTo>
                <a:cubicBezTo>
                  <a:pt x="140" y="4"/>
                  <a:pt x="139" y="4"/>
                  <a:pt x="138" y="5"/>
                </a:cubicBezTo>
                <a:cubicBezTo>
                  <a:pt x="137" y="5"/>
                  <a:pt x="136" y="6"/>
                  <a:pt x="136" y="7"/>
                </a:cubicBezTo>
                <a:cubicBezTo>
                  <a:pt x="135" y="8"/>
                  <a:pt x="132" y="15"/>
                  <a:pt x="130" y="20"/>
                </a:cubicBezTo>
                <a:cubicBezTo>
                  <a:pt x="128" y="20"/>
                  <a:pt x="126" y="20"/>
                  <a:pt x="124" y="19"/>
                </a:cubicBezTo>
                <a:cubicBezTo>
                  <a:pt x="124" y="13"/>
                  <a:pt x="124" y="6"/>
                  <a:pt x="124" y="5"/>
                </a:cubicBezTo>
                <a:cubicBezTo>
                  <a:pt x="124" y="3"/>
                  <a:pt x="123" y="2"/>
                  <a:pt x="122" y="1"/>
                </a:cubicBezTo>
                <a:cubicBezTo>
                  <a:pt x="122" y="1"/>
                  <a:pt x="121" y="0"/>
                  <a:pt x="119" y="0"/>
                </a:cubicBezTo>
                <a:cubicBezTo>
                  <a:pt x="118" y="0"/>
                  <a:pt x="117" y="0"/>
                  <a:pt x="116" y="1"/>
                </a:cubicBezTo>
                <a:cubicBezTo>
                  <a:pt x="115" y="1"/>
                  <a:pt x="114" y="2"/>
                  <a:pt x="114" y="4"/>
                </a:cubicBezTo>
                <a:cubicBezTo>
                  <a:pt x="114" y="5"/>
                  <a:pt x="112" y="12"/>
                  <a:pt x="111" y="18"/>
                </a:cubicBezTo>
                <a:cubicBezTo>
                  <a:pt x="110" y="18"/>
                  <a:pt x="109" y="18"/>
                  <a:pt x="108" y="18"/>
                </a:cubicBezTo>
                <a:cubicBezTo>
                  <a:pt x="107" y="18"/>
                  <a:pt x="106" y="18"/>
                  <a:pt x="105" y="18"/>
                </a:cubicBezTo>
                <a:cubicBezTo>
                  <a:pt x="104" y="12"/>
                  <a:pt x="102" y="5"/>
                  <a:pt x="102" y="4"/>
                </a:cubicBezTo>
                <a:cubicBezTo>
                  <a:pt x="102" y="2"/>
                  <a:pt x="101" y="1"/>
                  <a:pt x="100" y="1"/>
                </a:cubicBezTo>
                <a:cubicBezTo>
                  <a:pt x="99" y="0"/>
                  <a:pt x="98" y="0"/>
                  <a:pt x="97" y="0"/>
                </a:cubicBezTo>
                <a:cubicBezTo>
                  <a:pt x="95" y="0"/>
                  <a:pt x="94" y="1"/>
                  <a:pt x="94" y="1"/>
                </a:cubicBezTo>
                <a:cubicBezTo>
                  <a:pt x="93" y="2"/>
                  <a:pt x="92" y="3"/>
                  <a:pt x="92" y="5"/>
                </a:cubicBezTo>
                <a:cubicBezTo>
                  <a:pt x="92" y="6"/>
                  <a:pt x="92" y="13"/>
                  <a:pt x="92" y="19"/>
                </a:cubicBezTo>
                <a:cubicBezTo>
                  <a:pt x="90" y="20"/>
                  <a:pt x="88" y="20"/>
                  <a:pt x="86" y="20"/>
                </a:cubicBezTo>
                <a:cubicBezTo>
                  <a:pt x="84" y="15"/>
                  <a:pt x="81" y="8"/>
                  <a:pt x="81" y="7"/>
                </a:cubicBezTo>
                <a:cubicBezTo>
                  <a:pt x="80" y="6"/>
                  <a:pt x="79" y="5"/>
                  <a:pt x="78" y="5"/>
                </a:cubicBezTo>
                <a:cubicBezTo>
                  <a:pt x="77" y="4"/>
                  <a:pt x="76" y="4"/>
                  <a:pt x="75" y="5"/>
                </a:cubicBezTo>
                <a:cubicBezTo>
                  <a:pt x="73" y="5"/>
                  <a:pt x="72" y="6"/>
                  <a:pt x="72" y="7"/>
                </a:cubicBezTo>
                <a:cubicBezTo>
                  <a:pt x="71" y="8"/>
                  <a:pt x="71" y="9"/>
                  <a:pt x="71" y="10"/>
                </a:cubicBezTo>
                <a:cubicBezTo>
                  <a:pt x="71" y="12"/>
                  <a:pt x="73" y="18"/>
                  <a:pt x="74" y="24"/>
                </a:cubicBezTo>
                <a:cubicBezTo>
                  <a:pt x="72" y="25"/>
                  <a:pt x="70" y="26"/>
                  <a:pt x="69" y="27"/>
                </a:cubicBezTo>
                <a:cubicBezTo>
                  <a:pt x="65" y="22"/>
                  <a:pt x="61" y="16"/>
                  <a:pt x="60" y="15"/>
                </a:cubicBezTo>
                <a:cubicBezTo>
                  <a:pt x="59" y="14"/>
                  <a:pt x="58" y="13"/>
                  <a:pt x="57" y="13"/>
                </a:cubicBezTo>
                <a:cubicBezTo>
                  <a:pt x="56" y="13"/>
                  <a:pt x="55" y="13"/>
                  <a:pt x="54" y="14"/>
                </a:cubicBezTo>
                <a:cubicBezTo>
                  <a:pt x="53" y="14"/>
                  <a:pt x="52" y="15"/>
                  <a:pt x="52" y="16"/>
                </a:cubicBezTo>
                <a:cubicBezTo>
                  <a:pt x="51" y="18"/>
                  <a:pt x="51" y="19"/>
                  <a:pt x="52" y="20"/>
                </a:cubicBezTo>
                <a:cubicBezTo>
                  <a:pt x="52" y="21"/>
                  <a:pt x="55" y="28"/>
                  <a:pt x="58" y="33"/>
                </a:cubicBezTo>
                <a:cubicBezTo>
                  <a:pt x="56" y="34"/>
                  <a:pt x="54" y="36"/>
                  <a:pt x="53" y="37"/>
                </a:cubicBezTo>
                <a:cubicBezTo>
                  <a:pt x="48" y="33"/>
                  <a:pt x="43" y="28"/>
                  <a:pt x="42" y="27"/>
                </a:cubicBezTo>
                <a:cubicBezTo>
                  <a:pt x="41" y="26"/>
                  <a:pt x="40" y="26"/>
                  <a:pt x="39" y="26"/>
                </a:cubicBezTo>
                <a:cubicBezTo>
                  <a:pt x="38" y="26"/>
                  <a:pt x="36" y="26"/>
                  <a:pt x="36" y="27"/>
                </a:cubicBezTo>
                <a:cubicBezTo>
                  <a:pt x="35" y="28"/>
                  <a:pt x="34" y="29"/>
                  <a:pt x="34" y="30"/>
                </a:cubicBezTo>
                <a:cubicBezTo>
                  <a:pt x="34" y="31"/>
                  <a:pt x="34" y="33"/>
                  <a:pt x="35" y="34"/>
                </a:cubicBezTo>
                <a:cubicBezTo>
                  <a:pt x="36" y="35"/>
                  <a:pt x="40" y="40"/>
                  <a:pt x="43" y="45"/>
                </a:cubicBezTo>
                <a:cubicBezTo>
                  <a:pt x="42" y="47"/>
                  <a:pt x="41" y="48"/>
                  <a:pt x="39" y="50"/>
                </a:cubicBezTo>
                <a:cubicBezTo>
                  <a:pt x="34" y="47"/>
                  <a:pt x="28" y="43"/>
                  <a:pt x="27" y="43"/>
                </a:cubicBezTo>
                <a:cubicBezTo>
                  <a:pt x="26" y="42"/>
                  <a:pt x="24" y="42"/>
                  <a:pt x="23" y="42"/>
                </a:cubicBezTo>
                <a:cubicBezTo>
                  <a:pt x="22" y="42"/>
                  <a:pt x="21" y="43"/>
                  <a:pt x="20" y="44"/>
                </a:cubicBezTo>
                <a:cubicBezTo>
                  <a:pt x="20" y="45"/>
                  <a:pt x="19" y="46"/>
                  <a:pt x="19" y="47"/>
                </a:cubicBezTo>
                <a:cubicBezTo>
                  <a:pt x="20" y="49"/>
                  <a:pt x="20" y="50"/>
                  <a:pt x="21" y="50"/>
                </a:cubicBezTo>
                <a:cubicBezTo>
                  <a:pt x="22" y="51"/>
                  <a:pt x="27" y="56"/>
                  <a:pt x="32" y="60"/>
                </a:cubicBezTo>
                <a:cubicBezTo>
                  <a:pt x="31" y="62"/>
                  <a:pt x="30" y="64"/>
                  <a:pt x="29" y="66"/>
                </a:cubicBezTo>
                <a:cubicBezTo>
                  <a:pt x="23" y="64"/>
                  <a:pt x="16" y="61"/>
                  <a:pt x="15" y="61"/>
                </a:cubicBezTo>
                <a:cubicBezTo>
                  <a:pt x="14" y="61"/>
                  <a:pt x="13" y="61"/>
                  <a:pt x="11" y="61"/>
                </a:cubicBezTo>
                <a:cubicBezTo>
                  <a:pt x="10" y="62"/>
                  <a:pt x="10" y="63"/>
                  <a:pt x="9" y="64"/>
                </a:cubicBezTo>
                <a:cubicBezTo>
                  <a:pt x="9" y="65"/>
                  <a:pt x="8" y="66"/>
                  <a:pt x="9" y="67"/>
                </a:cubicBezTo>
                <a:cubicBezTo>
                  <a:pt x="9" y="68"/>
                  <a:pt x="10" y="69"/>
                  <a:pt x="11" y="70"/>
                </a:cubicBezTo>
                <a:cubicBezTo>
                  <a:pt x="12" y="71"/>
                  <a:pt x="18" y="74"/>
                  <a:pt x="24" y="77"/>
                </a:cubicBezTo>
                <a:cubicBezTo>
                  <a:pt x="23" y="79"/>
                  <a:pt x="22" y="81"/>
                  <a:pt x="22" y="83"/>
                </a:cubicBezTo>
                <a:cubicBezTo>
                  <a:pt x="15" y="82"/>
                  <a:pt x="9" y="81"/>
                  <a:pt x="7" y="81"/>
                </a:cubicBezTo>
                <a:cubicBezTo>
                  <a:pt x="6" y="81"/>
                  <a:pt x="5" y="82"/>
                  <a:pt x="4" y="82"/>
                </a:cubicBezTo>
                <a:cubicBezTo>
                  <a:pt x="3" y="83"/>
                  <a:pt x="2" y="84"/>
                  <a:pt x="2" y="85"/>
                </a:cubicBezTo>
                <a:cubicBezTo>
                  <a:pt x="2" y="86"/>
                  <a:pt x="2" y="88"/>
                  <a:pt x="3" y="89"/>
                </a:cubicBezTo>
                <a:cubicBezTo>
                  <a:pt x="3" y="90"/>
                  <a:pt x="4" y="91"/>
                  <a:pt x="5" y="91"/>
                </a:cubicBezTo>
                <a:cubicBezTo>
                  <a:pt x="7" y="91"/>
                  <a:pt x="13" y="93"/>
                  <a:pt x="19" y="95"/>
                </a:cubicBezTo>
                <a:cubicBezTo>
                  <a:pt x="19" y="97"/>
                  <a:pt x="19" y="99"/>
                  <a:pt x="18" y="102"/>
                </a:cubicBezTo>
                <a:cubicBezTo>
                  <a:pt x="12" y="102"/>
                  <a:pt x="5" y="103"/>
                  <a:pt x="4" y="103"/>
                </a:cubicBezTo>
                <a:cubicBezTo>
                  <a:pt x="3" y="103"/>
                  <a:pt x="2" y="104"/>
                  <a:pt x="1" y="105"/>
                </a:cubicBezTo>
                <a:cubicBezTo>
                  <a:pt x="0" y="105"/>
                  <a:pt x="0" y="107"/>
                  <a:pt x="0" y="108"/>
                </a:cubicBezTo>
                <a:cubicBezTo>
                  <a:pt x="0" y="109"/>
                  <a:pt x="0" y="110"/>
                  <a:pt x="1" y="111"/>
                </a:cubicBezTo>
                <a:cubicBezTo>
                  <a:pt x="2" y="112"/>
                  <a:pt x="3" y="113"/>
                  <a:pt x="4" y="113"/>
                </a:cubicBezTo>
                <a:cubicBezTo>
                  <a:pt x="5" y="113"/>
                  <a:pt x="12" y="114"/>
                  <a:pt x="18" y="114"/>
                </a:cubicBezTo>
                <a:cubicBezTo>
                  <a:pt x="19" y="116"/>
                  <a:pt x="19" y="118"/>
                  <a:pt x="19" y="120"/>
                </a:cubicBezTo>
                <a:cubicBezTo>
                  <a:pt x="13" y="122"/>
                  <a:pt x="7" y="124"/>
                  <a:pt x="5" y="125"/>
                </a:cubicBezTo>
                <a:cubicBezTo>
                  <a:pt x="4" y="125"/>
                  <a:pt x="3" y="126"/>
                  <a:pt x="3" y="127"/>
                </a:cubicBezTo>
                <a:cubicBezTo>
                  <a:pt x="2" y="128"/>
                  <a:pt x="2" y="129"/>
                  <a:pt x="2" y="130"/>
                </a:cubicBezTo>
                <a:cubicBezTo>
                  <a:pt x="2" y="132"/>
                  <a:pt x="3" y="133"/>
                  <a:pt x="4" y="133"/>
                </a:cubicBezTo>
                <a:cubicBezTo>
                  <a:pt x="5" y="134"/>
                  <a:pt x="6" y="134"/>
                  <a:pt x="7" y="134"/>
                </a:cubicBezTo>
                <a:cubicBezTo>
                  <a:pt x="9" y="134"/>
                  <a:pt x="15" y="133"/>
                  <a:pt x="22" y="133"/>
                </a:cubicBezTo>
                <a:cubicBezTo>
                  <a:pt x="22" y="135"/>
                  <a:pt x="23" y="137"/>
                  <a:pt x="24" y="139"/>
                </a:cubicBezTo>
                <a:cubicBezTo>
                  <a:pt x="18" y="142"/>
                  <a:pt x="12" y="145"/>
                  <a:pt x="11" y="146"/>
                </a:cubicBezTo>
                <a:cubicBezTo>
                  <a:pt x="10" y="146"/>
                  <a:pt x="9" y="147"/>
                  <a:pt x="9" y="148"/>
                </a:cubicBezTo>
                <a:cubicBezTo>
                  <a:pt x="8" y="150"/>
                  <a:pt x="9" y="151"/>
                  <a:pt x="9" y="152"/>
                </a:cubicBezTo>
                <a:cubicBezTo>
                  <a:pt x="10" y="153"/>
                  <a:pt x="10" y="154"/>
                  <a:pt x="11" y="154"/>
                </a:cubicBezTo>
                <a:cubicBezTo>
                  <a:pt x="13" y="155"/>
                  <a:pt x="14" y="155"/>
                  <a:pt x="15" y="155"/>
                </a:cubicBezTo>
                <a:cubicBezTo>
                  <a:pt x="16" y="154"/>
                  <a:pt x="23" y="152"/>
                  <a:pt x="29" y="150"/>
                </a:cubicBezTo>
                <a:cubicBezTo>
                  <a:pt x="30" y="152"/>
                  <a:pt x="31" y="154"/>
                  <a:pt x="32" y="156"/>
                </a:cubicBezTo>
                <a:cubicBezTo>
                  <a:pt x="27" y="160"/>
                  <a:pt x="22" y="164"/>
                  <a:pt x="21" y="165"/>
                </a:cubicBezTo>
                <a:cubicBezTo>
                  <a:pt x="20" y="166"/>
                  <a:pt x="20" y="167"/>
                  <a:pt x="19" y="168"/>
                </a:cubicBezTo>
                <a:cubicBezTo>
                  <a:pt x="19" y="169"/>
                  <a:pt x="20" y="171"/>
                  <a:pt x="20" y="172"/>
                </a:cubicBezTo>
                <a:cubicBezTo>
                  <a:pt x="21" y="173"/>
                  <a:pt x="22" y="173"/>
                  <a:pt x="23" y="174"/>
                </a:cubicBezTo>
                <a:cubicBezTo>
                  <a:pt x="24" y="174"/>
                  <a:pt x="26" y="174"/>
                  <a:pt x="27" y="173"/>
                </a:cubicBezTo>
                <a:cubicBezTo>
                  <a:pt x="28" y="172"/>
                  <a:pt x="34" y="169"/>
                  <a:pt x="39" y="166"/>
                </a:cubicBezTo>
                <a:cubicBezTo>
                  <a:pt x="41" y="167"/>
                  <a:pt x="42" y="169"/>
                  <a:pt x="43" y="170"/>
                </a:cubicBezTo>
                <a:cubicBezTo>
                  <a:pt x="40" y="175"/>
                  <a:pt x="36" y="181"/>
                  <a:pt x="35" y="182"/>
                </a:cubicBezTo>
                <a:cubicBezTo>
                  <a:pt x="34" y="183"/>
                  <a:pt x="34" y="184"/>
                  <a:pt x="34" y="185"/>
                </a:cubicBezTo>
                <a:cubicBezTo>
                  <a:pt x="34" y="187"/>
                  <a:pt x="35" y="188"/>
                  <a:pt x="36" y="188"/>
                </a:cubicBezTo>
                <a:cubicBezTo>
                  <a:pt x="36" y="189"/>
                  <a:pt x="38" y="190"/>
                  <a:pt x="39" y="190"/>
                </a:cubicBezTo>
                <a:cubicBezTo>
                  <a:pt x="40" y="190"/>
                  <a:pt x="41" y="189"/>
                  <a:pt x="42" y="189"/>
                </a:cubicBezTo>
                <a:cubicBezTo>
                  <a:pt x="43" y="188"/>
                  <a:pt x="48" y="183"/>
                  <a:pt x="53" y="179"/>
                </a:cubicBezTo>
                <a:cubicBezTo>
                  <a:pt x="54" y="180"/>
                  <a:pt x="56" y="181"/>
                  <a:pt x="58" y="182"/>
                </a:cubicBezTo>
                <a:cubicBezTo>
                  <a:pt x="55" y="188"/>
                  <a:pt x="52" y="194"/>
                  <a:pt x="52" y="196"/>
                </a:cubicBezTo>
                <a:cubicBezTo>
                  <a:pt x="51" y="197"/>
                  <a:pt x="51" y="198"/>
                  <a:pt x="52" y="199"/>
                </a:cubicBezTo>
                <a:cubicBezTo>
                  <a:pt x="52" y="200"/>
                  <a:pt x="53" y="201"/>
                  <a:pt x="54" y="202"/>
                </a:cubicBezTo>
                <a:cubicBezTo>
                  <a:pt x="55" y="202"/>
                  <a:pt x="56" y="203"/>
                  <a:pt x="57" y="202"/>
                </a:cubicBezTo>
                <a:cubicBezTo>
                  <a:pt x="58" y="202"/>
                  <a:pt x="59" y="202"/>
                  <a:pt x="60" y="201"/>
                </a:cubicBezTo>
                <a:cubicBezTo>
                  <a:pt x="61" y="199"/>
                  <a:pt x="65" y="194"/>
                  <a:pt x="69" y="189"/>
                </a:cubicBezTo>
                <a:cubicBezTo>
                  <a:pt x="70" y="190"/>
                  <a:pt x="72" y="190"/>
                  <a:pt x="74" y="191"/>
                </a:cubicBezTo>
                <a:cubicBezTo>
                  <a:pt x="73" y="197"/>
                  <a:pt x="71" y="204"/>
                  <a:pt x="71" y="205"/>
                </a:cubicBezTo>
                <a:cubicBezTo>
                  <a:pt x="71" y="207"/>
                  <a:pt x="71" y="208"/>
                  <a:pt x="72" y="209"/>
                </a:cubicBezTo>
                <a:cubicBezTo>
                  <a:pt x="72" y="210"/>
                  <a:pt x="73" y="211"/>
                  <a:pt x="75" y="211"/>
                </a:cubicBezTo>
                <a:cubicBezTo>
                  <a:pt x="76" y="211"/>
                  <a:pt x="77" y="211"/>
                  <a:pt x="78" y="211"/>
                </a:cubicBezTo>
                <a:cubicBezTo>
                  <a:pt x="79" y="210"/>
                  <a:pt x="80" y="210"/>
                  <a:pt x="81" y="209"/>
                </a:cubicBezTo>
                <a:cubicBezTo>
                  <a:pt x="81" y="207"/>
                  <a:pt x="84" y="201"/>
                  <a:pt x="86" y="195"/>
                </a:cubicBezTo>
                <a:cubicBezTo>
                  <a:pt x="88" y="196"/>
                  <a:pt x="90" y="196"/>
                  <a:pt x="92" y="196"/>
                </a:cubicBezTo>
                <a:cubicBezTo>
                  <a:pt x="92" y="203"/>
                  <a:pt x="92" y="210"/>
                  <a:pt x="92" y="211"/>
                </a:cubicBezTo>
                <a:cubicBezTo>
                  <a:pt x="92" y="212"/>
                  <a:pt x="93" y="213"/>
                  <a:pt x="94" y="214"/>
                </a:cubicBezTo>
                <a:cubicBezTo>
                  <a:pt x="94" y="215"/>
                  <a:pt x="95" y="216"/>
                  <a:pt x="97" y="216"/>
                </a:cubicBezTo>
                <a:cubicBezTo>
                  <a:pt x="98" y="216"/>
                  <a:pt x="99" y="216"/>
                  <a:pt x="100" y="215"/>
                </a:cubicBezTo>
                <a:cubicBezTo>
                  <a:pt x="101" y="214"/>
                  <a:pt x="102" y="213"/>
                  <a:pt x="102" y="212"/>
                </a:cubicBezTo>
                <a:cubicBezTo>
                  <a:pt x="102" y="211"/>
                  <a:pt x="104" y="204"/>
                  <a:pt x="105" y="198"/>
                </a:cubicBezTo>
                <a:cubicBezTo>
                  <a:pt x="106" y="198"/>
                  <a:pt x="107" y="198"/>
                  <a:pt x="108" y="198"/>
                </a:cubicBezTo>
                <a:cubicBezTo>
                  <a:pt x="109" y="198"/>
                  <a:pt x="110" y="198"/>
                  <a:pt x="111" y="198"/>
                </a:cubicBezTo>
                <a:cubicBezTo>
                  <a:pt x="112" y="204"/>
                  <a:pt x="114" y="211"/>
                  <a:pt x="114" y="212"/>
                </a:cubicBezTo>
                <a:cubicBezTo>
                  <a:pt x="114" y="213"/>
                  <a:pt x="115" y="214"/>
                  <a:pt x="116" y="215"/>
                </a:cubicBezTo>
                <a:cubicBezTo>
                  <a:pt x="117" y="216"/>
                  <a:pt x="118" y="216"/>
                  <a:pt x="119" y="216"/>
                </a:cubicBezTo>
                <a:cubicBezTo>
                  <a:pt x="121" y="216"/>
                  <a:pt x="122" y="215"/>
                  <a:pt x="122" y="214"/>
                </a:cubicBezTo>
                <a:cubicBezTo>
                  <a:pt x="123" y="213"/>
                  <a:pt x="124" y="212"/>
                  <a:pt x="124" y="211"/>
                </a:cubicBezTo>
                <a:cubicBezTo>
                  <a:pt x="124" y="210"/>
                  <a:pt x="124" y="203"/>
                  <a:pt x="124" y="196"/>
                </a:cubicBezTo>
                <a:cubicBezTo>
                  <a:pt x="126" y="196"/>
                  <a:pt x="128" y="196"/>
                  <a:pt x="130" y="195"/>
                </a:cubicBezTo>
                <a:cubicBezTo>
                  <a:pt x="132" y="201"/>
                  <a:pt x="135" y="207"/>
                  <a:pt x="136" y="209"/>
                </a:cubicBezTo>
                <a:cubicBezTo>
                  <a:pt x="136" y="210"/>
                  <a:pt x="137" y="210"/>
                  <a:pt x="138" y="211"/>
                </a:cubicBezTo>
                <a:cubicBezTo>
                  <a:pt x="139" y="211"/>
                  <a:pt x="140" y="211"/>
                  <a:pt x="142" y="211"/>
                </a:cubicBezTo>
                <a:cubicBezTo>
                  <a:pt x="143" y="211"/>
                  <a:pt x="144" y="210"/>
                  <a:pt x="144" y="209"/>
                </a:cubicBezTo>
                <a:cubicBezTo>
                  <a:pt x="145" y="208"/>
                  <a:pt x="145" y="207"/>
                  <a:pt x="145" y="205"/>
                </a:cubicBezTo>
                <a:cubicBezTo>
                  <a:pt x="145" y="204"/>
                  <a:pt x="143" y="197"/>
                  <a:pt x="142" y="191"/>
                </a:cubicBezTo>
                <a:cubicBezTo>
                  <a:pt x="144" y="190"/>
                  <a:pt x="146" y="190"/>
                  <a:pt x="147" y="189"/>
                </a:cubicBezTo>
                <a:cubicBezTo>
                  <a:pt x="151" y="194"/>
                  <a:pt x="155" y="199"/>
                  <a:pt x="156" y="201"/>
                </a:cubicBezTo>
                <a:cubicBezTo>
                  <a:pt x="157" y="202"/>
                  <a:pt x="158" y="202"/>
                  <a:pt x="159" y="202"/>
                </a:cubicBezTo>
                <a:cubicBezTo>
                  <a:pt x="160" y="203"/>
                  <a:pt x="161" y="202"/>
                  <a:pt x="162" y="202"/>
                </a:cubicBezTo>
                <a:cubicBezTo>
                  <a:pt x="163" y="201"/>
                  <a:pt x="164" y="200"/>
                  <a:pt x="164" y="199"/>
                </a:cubicBezTo>
                <a:cubicBezTo>
                  <a:pt x="165" y="198"/>
                  <a:pt x="165" y="197"/>
                  <a:pt x="164" y="196"/>
                </a:cubicBezTo>
                <a:cubicBezTo>
                  <a:pt x="164" y="194"/>
                  <a:pt x="161" y="188"/>
                  <a:pt x="158" y="182"/>
                </a:cubicBezTo>
                <a:cubicBezTo>
                  <a:pt x="160" y="181"/>
                  <a:pt x="162" y="180"/>
                  <a:pt x="163" y="179"/>
                </a:cubicBezTo>
                <a:cubicBezTo>
                  <a:pt x="168" y="183"/>
                  <a:pt x="173" y="188"/>
                  <a:pt x="174" y="189"/>
                </a:cubicBezTo>
                <a:cubicBezTo>
                  <a:pt x="175" y="189"/>
                  <a:pt x="176" y="190"/>
                  <a:pt x="177" y="190"/>
                </a:cubicBezTo>
                <a:cubicBezTo>
                  <a:pt x="178" y="190"/>
                  <a:pt x="180" y="189"/>
                  <a:pt x="181" y="188"/>
                </a:cubicBezTo>
                <a:cubicBezTo>
                  <a:pt x="181" y="188"/>
                  <a:pt x="182" y="187"/>
                  <a:pt x="182" y="185"/>
                </a:cubicBezTo>
                <a:cubicBezTo>
                  <a:pt x="182" y="184"/>
                  <a:pt x="182" y="183"/>
                  <a:pt x="181" y="182"/>
                </a:cubicBezTo>
                <a:cubicBezTo>
                  <a:pt x="180" y="181"/>
                  <a:pt x="176" y="175"/>
                  <a:pt x="173" y="170"/>
                </a:cubicBezTo>
                <a:cubicBezTo>
                  <a:pt x="174" y="169"/>
                  <a:pt x="176" y="167"/>
                  <a:pt x="177" y="166"/>
                </a:cubicBezTo>
                <a:cubicBezTo>
                  <a:pt x="182" y="169"/>
                  <a:pt x="188" y="172"/>
                  <a:pt x="189" y="173"/>
                </a:cubicBezTo>
                <a:cubicBezTo>
                  <a:pt x="190" y="174"/>
                  <a:pt x="192" y="174"/>
                  <a:pt x="193" y="174"/>
                </a:cubicBezTo>
                <a:cubicBezTo>
                  <a:pt x="194" y="173"/>
                  <a:pt x="195" y="173"/>
                  <a:pt x="196" y="172"/>
                </a:cubicBezTo>
                <a:cubicBezTo>
                  <a:pt x="196" y="171"/>
                  <a:pt x="197" y="169"/>
                  <a:pt x="197" y="168"/>
                </a:cubicBezTo>
                <a:cubicBezTo>
                  <a:pt x="197" y="167"/>
                  <a:pt x="196" y="166"/>
                  <a:pt x="195" y="165"/>
                </a:cubicBezTo>
                <a:cubicBezTo>
                  <a:pt x="194" y="164"/>
                  <a:pt x="189" y="160"/>
                  <a:pt x="184" y="156"/>
                </a:cubicBezTo>
                <a:cubicBezTo>
                  <a:pt x="185" y="154"/>
                  <a:pt x="186" y="152"/>
                  <a:pt x="187" y="150"/>
                </a:cubicBezTo>
                <a:cubicBezTo>
                  <a:pt x="193" y="152"/>
                  <a:pt x="200" y="154"/>
                  <a:pt x="201" y="155"/>
                </a:cubicBezTo>
                <a:cubicBezTo>
                  <a:pt x="202" y="155"/>
                  <a:pt x="204" y="155"/>
                  <a:pt x="205" y="154"/>
                </a:cubicBezTo>
                <a:cubicBezTo>
                  <a:pt x="206" y="154"/>
                  <a:pt x="207" y="153"/>
                  <a:pt x="207" y="152"/>
                </a:cubicBezTo>
                <a:cubicBezTo>
                  <a:pt x="208" y="151"/>
                  <a:pt x="208" y="150"/>
                  <a:pt x="207" y="148"/>
                </a:cubicBezTo>
                <a:cubicBezTo>
                  <a:pt x="207" y="147"/>
                  <a:pt x="206" y="146"/>
                  <a:pt x="205" y="146"/>
                </a:cubicBezTo>
                <a:cubicBezTo>
                  <a:pt x="204" y="145"/>
                  <a:pt x="198" y="142"/>
                  <a:pt x="192" y="139"/>
                </a:cubicBezTo>
                <a:cubicBezTo>
                  <a:pt x="193" y="137"/>
                  <a:pt x="194" y="135"/>
                  <a:pt x="194" y="133"/>
                </a:cubicBezTo>
                <a:cubicBezTo>
                  <a:pt x="201" y="133"/>
                  <a:pt x="207" y="134"/>
                  <a:pt x="209" y="134"/>
                </a:cubicBezTo>
                <a:cubicBezTo>
                  <a:pt x="210" y="134"/>
                  <a:pt x="211" y="134"/>
                  <a:pt x="212" y="133"/>
                </a:cubicBezTo>
                <a:cubicBezTo>
                  <a:pt x="213" y="133"/>
                  <a:pt x="214" y="132"/>
                  <a:pt x="214" y="130"/>
                </a:cubicBezTo>
                <a:cubicBezTo>
                  <a:pt x="214" y="129"/>
                  <a:pt x="214" y="128"/>
                  <a:pt x="214" y="127"/>
                </a:cubicBezTo>
                <a:cubicBezTo>
                  <a:pt x="213" y="126"/>
                  <a:pt x="212" y="125"/>
                  <a:pt x="211" y="125"/>
                </a:cubicBezTo>
                <a:cubicBezTo>
                  <a:pt x="210" y="124"/>
                  <a:pt x="203" y="122"/>
                  <a:pt x="197" y="120"/>
                </a:cubicBezTo>
                <a:cubicBezTo>
                  <a:pt x="197" y="118"/>
                  <a:pt x="198" y="116"/>
                  <a:pt x="198" y="114"/>
                </a:cubicBezTo>
                <a:cubicBezTo>
                  <a:pt x="204" y="114"/>
                  <a:pt x="211" y="113"/>
                  <a:pt x="212" y="113"/>
                </a:cubicBezTo>
                <a:close/>
                <a:moveTo>
                  <a:pt x="48" y="123"/>
                </a:moveTo>
                <a:cubicBezTo>
                  <a:pt x="40" y="123"/>
                  <a:pt x="33" y="116"/>
                  <a:pt x="33" y="108"/>
                </a:cubicBezTo>
                <a:cubicBezTo>
                  <a:pt x="33" y="99"/>
                  <a:pt x="40" y="92"/>
                  <a:pt x="48" y="92"/>
                </a:cubicBezTo>
                <a:cubicBezTo>
                  <a:pt x="57" y="92"/>
                  <a:pt x="64" y="99"/>
                  <a:pt x="64" y="108"/>
                </a:cubicBezTo>
                <a:cubicBezTo>
                  <a:pt x="64" y="116"/>
                  <a:pt x="57" y="123"/>
                  <a:pt x="48" y="123"/>
                </a:cubicBezTo>
                <a:close/>
                <a:moveTo>
                  <a:pt x="108" y="33"/>
                </a:moveTo>
                <a:cubicBezTo>
                  <a:pt x="117" y="33"/>
                  <a:pt x="123" y="39"/>
                  <a:pt x="123" y="48"/>
                </a:cubicBezTo>
                <a:cubicBezTo>
                  <a:pt x="123" y="56"/>
                  <a:pt x="117" y="63"/>
                  <a:pt x="108" y="63"/>
                </a:cubicBezTo>
                <a:cubicBezTo>
                  <a:pt x="100" y="63"/>
                  <a:pt x="93" y="56"/>
                  <a:pt x="93" y="48"/>
                </a:cubicBezTo>
                <a:cubicBezTo>
                  <a:pt x="93" y="39"/>
                  <a:pt x="100" y="33"/>
                  <a:pt x="108" y="33"/>
                </a:cubicBezTo>
                <a:close/>
                <a:moveTo>
                  <a:pt x="108" y="183"/>
                </a:moveTo>
                <a:cubicBezTo>
                  <a:pt x="100" y="183"/>
                  <a:pt x="93" y="176"/>
                  <a:pt x="93" y="168"/>
                </a:cubicBezTo>
                <a:cubicBezTo>
                  <a:pt x="93" y="159"/>
                  <a:pt x="100" y="152"/>
                  <a:pt x="108" y="152"/>
                </a:cubicBezTo>
                <a:cubicBezTo>
                  <a:pt x="117" y="152"/>
                  <a:pt x="123" y="159"/>
                  <a:pt x="123" y="168"/>
                </a:cubicBezTo>
                <a:cubicBezTo>
                  <a:pt x="123" y="176"/>
                  <a:pt x="117" y="183"/>
                  <a:pt x="108" y="183"/>
                </a:cubicBezTo>
                <a:close/>
                <a:moveTo>
                  <a:pt x="108" y="129"/>
                </a:moveTo>
                <a:cubicBezTo>
                  <a:pt x="96" y="129"/>
                  <a:pt x="87" y="120"/>
                  <a:pt x="87" y="108"/>
                </a:cubicBezTo>
                <a:cubicBezTo>
                  <a:pt x="87" y="96"/>
                  <a:pt x="96" y="87"/>
                  <a:pt x="108" y="87"/>
                </a:cubicBezTo>
                <a:cubicBezTo>
                  <a:pt x="120" y="87"/>
                  <a:pt x="129" y="96"/>
                  <a:pt x="129" y="108"/>
                </a:cubicBezTo>
                <a:cubicBezTo>
                  <a:pt x="129" y="120"/>
                  <a:pt x="120" y="129"/>
                  <a:pt x="108" y="129"/>
                </a:cubicBezTo>
                <a:close/>
                <a:moveTo>
                  <a:pt x="168" y="123"/>
                </a:moveTo>
                <a:cubicBezTo>
                  <a:pt x="159" y="123"/>
                  <a:pt x="152" y="116"/>
                  <a:pt x="152" y="108"/>
                </a:cubicBezTo>
                <a:cubicBezTo>
                  <a:pt x="152" y="99"/>
                  <a:pt x="159" y="92"/>
                  <a:pt x="168" y="92"/>
                </a:cubicBezTo>
                <a:cubicBezTo>
                  <a:pt x="176" y="92"/>
                  <a:pt x="183" y="99"/>
                  <a:pt x="183" y="108"/>
                </a:cubicBezTo>
                <a:cubicBezTo>
                  <a:pt x="183" y="116"/>
                  <a:pt x="176" y="123"/>
                  <a:pt x="168" y="123"/>
                </a:cubicBezTo>
                <a:close/>
              </a:path>
            </a:pathLst>
          </a:custGeom>
          <a:solidFill>
            <a:srgbClr val="0B3EA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2" name="Freeform: Shape 22"/>
          <p:cNvSpPr>
            <a:spLocks/>
          </p:cNvSpPr>
          <p:nvPr/>
        </p:nvSpPr>
        <p:spPr bwMode="auto">
          <a:xfrm>
            <a:off x="4238235" y="3520083"/>
            <a:ext cx="100477" cy="99172"/>
          </a:xfrm>
          <a:custGeom>
            <a:avLst/>
            <a:gdLst/>
            <a:ahLst/>
            <a:cxnLst>
              <a:cxn ang="0">
                <a:pos x="32" y="0"/>
              </a:cxn>
              <a:cxn ang="0">
                <a:pos x="0" y="32"/>
              </a:cxn>
              <a:cxn ang="0">
                <a:pos x="32" y="64"/>
              </a:cxn>
              <a:cxn ang="0">
                <a:pos x="64" y="32"/>
              </a:cxn>
              <a:cxn ang="0">
                <a:pos x="32" y="0"/>
              </a:cxn>
              <a:cxn ang="0">
                <a:pos x="32" y="48"/>
              </a:cxn>
              <a:cxn ang="0">
                <a:pos x="16" y="32"/>
              </a:cxn>
              <a:cxn ang="0">
                <a:pos x="32" y="16"/>
              </a:cxn>
              <a:cxn ang="0">
                <a:pos x="48" y="32"/>
              </a:cxn>
              <a:cxn ang="0">
                <a:pos x="32" y="48"/>
              </a:cxn>
            </a:cxnLst>
            <a:rect l="0" t="0" r="r" b="b"/>
            <a:pathLst>
              <a:path w="64" h="64">
                <a:moveTo>
                  <a:pt x="32" y="0"/>
                </a:moveTo>
                <a:cubicBezTo>
                  <a:pt x="14" y="0"/>
                  <a:pt x="0" y="14"/>
                  <a:pt x="0" y="32"/>
                </a:cubicBezTo>
                <a:cubicBezTo>
                  <a:pt x="0" y="50"/>
                  <a:pt x="14" y="64"/>
                  <a:pt x="32" y="64"/>
                </a:cubicBezTo>
                <a:cubicBezTo>
                  <a:pt x="50" y="64"/>
                  <a:pt x="64" y="50"/>
                  <a:pt x="64" y="32"/>
                </a:cubicBezTo>
                <a:cubicBezTo>
                  <a:pt x="64" y="14"/>
                  <a:pt x="50" y="0"/>
                  <a:pt x="32" y="0"/>
                </a:cubicBezTo>
                <a:close/>
                <a:moveTo>
                  <a:pt x="32" y="48"/>
                </a:moveTo>
                <a:cubicBezTo>
                  <a:pt x="23" y="48"/>
                  <a:pt x="16" y="41"/>
                  <a:pt x="16" y="32"/>
                </a:cubicBezTo>
                <a:cubicBezTo>
                  <a:pt x="16" y="23"/>
                  <a:pt x="23" y="16"/>
                  <a:pt x="32" y="16"/>
                </a:cubicBezTo>
                <a:cubicBezTo>
                  <a:pt x="41" y="16"/>
                  <a:pt x="48" y="23"/>
                  <a:pt x="48" y="32"/>
                </a:cubicBezTo>
                <a:cubicBezTo>
                  <a:pt x="48" y="41"/>
                  <a:pt x="41" y="48"/>
                  <a:pt x="32" y="48"/>
                </a:cubicBezTo>
                <a:close/>
              </a:path>
            </a:pathLst>
          </a:custGeom>
          <a:solidFill>
            <a:srgbClr val="DCDBDB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3" name="Freeform: Shape 23"/>
          <p:cNvSpPr>
            <a:spLocks/>
          </p:cNvSpPr>
          <p:nvPr/>
        </p:nvSpPr>
        <p:spPr bwMode="auto">
          <a:xfrm>
            <a:off x="3134289" y="3616646"/>
            <a:ext cx="180076" cy="180076"/>
          </a:xfrm>
          <a:custGeom>
            <a:avLst/>
            <a:gdLst/>
            <a:ahLst/>
            <a:cxnLst>
              <a:cxn ang="0">
                <a:pos x="50" y="4"/>
              </a:cxn>
              <a:cxn ang="0">
                <a:pos x="4" y="65"/>
              </a:cxn>
              <a:cxn ang="0">
                <a:pos x="65" y="111"/>
              </a:cxn>
              <a:cxn ang="0">
                <a:pos x="111" y="50"/>
              </a:cxn>
              <a:cxn ang="0">
                <a:pos x="50" y="4"/>
              </a:cxn>
              <a:cxn ang="0">
                <a:pos x="61" y="79"/>
              </a:cxn>
              <a:cxn ang="0">
                <a:pos x="36" y="61"/>
              </a:cxn>
              <a:cxn ang="0">
                <a:pos x="55" y="36"/>
              </a:cxn>
              <a:cxn ang="0">
                <a:pos x="79" y="54"/>
              </a:cxn>
              <a:cxn ang="0">
                <a:pos x="61" y="79"/>
              </a:cxn>
            </a:cxnLst>
            <a:rect l="0" t="0" r="r" b="b"/>
            <a:pathLst>
              <a:path w="115" h="115">
                <a:moveTo>
                  <a:pt x="50" y="4"/>
                </a:moveTo>
                <a:cubicBezTo>
                  <a:pt x="21" y="8"/>
                  <a:pt x="0" y="36"/>
                  <a:pt x="4" y="65"/>
                </a:cubicBezTo>
                <a:cubicBezTo>
                  <a:pt x="9" y="95"/>
                  <a:pt x="36" y="115"/>
                  <a:pt x="65" y="111"/>
                </a:cubicBezTo>
                <a:cubicBezTo>
                  <a:pt x="95" y="107"/>
                  <a:pt x="115" y="79"/>
                  <a:pt x="111" y="50"/>
                </a:cubicBezTo>
                <a:cubicBezTo>
                  <a:pt x="107" y="20"/>
                  <a:pt x="79" y="0"/>
                  <a:pt x="50" y="4"/>
                </a:cubicBezTo>
                <a:close/>
                <a:moveTo>
                  <a:pt x="61" y="79"/>
                </a:moveTo>
                <a:cubicBezTo>
                  <a:pt x="49" y="81"/>
                  <a:pt x="38" y="72"/>
                  <a:pt x="36" y="61"/>
                </a:cubicBezTo>
                <a:cubicBezTo>
                  <a:pt x="34" y="49"/>
                  <a:pt x="43" y="37"/>
                  <a:pt x="55" y="36"/>
                </a:cubicBezTo>
                <a:cubicBezTo>
                  <a:pt x="67" y="34"/>
                  <a:pt x="78" y="42"/>
                  <a:pt x="79" y="54"/>
                </a:cubicBezTo>
                <a:cubicBezTo>
                  <a:pt x="81" y="66"/>
                  <a:pt x="73" y="77"/>
                  <a:pt x="61" y="79"/>
                </a:cubicBezTo>
                <a:close/>
              </a:path>
            </a:pathLst>
          </a:custGeom>
          <a:solidFill>
            <a:srgbClr val="E2E9F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4" name="Freeform: Shape 24"/>
          <p:cNvSpPr>
            <a:spLocks/>
          </p:cNvSpPr>
          <p:nvPr/>
        </p:nvSpPr>
        <p:spPr bwMode="auto">
          <a:xfrm>
            <a:off x="3084702" y="3564450"/>
            <a:ext cx="277944" cy="279249"/>
          </a:xfrm>
          <a:custGeom>
            <a:avLst/>
            <a:gdLst/>
            <a:ahLst/>
            <a:cxnLst>
              <a:cxn ang="0">
                <a:pos x="171" y="70"/>
              </a:cxn>
              <a:cxn ang="0">
                <a:pos x="145" y="57"/>
              </a:cxn>
              <a:cxn ang="0">
                <a:pos x="161" y="38"/>
              </a:cxn>
              <a:cxn ang="0">
                <a:pos x="155" y="31"/>
              </a:cxn>
              <a:cxn ang="0">
                <a:pos x="134" y="43"/>
              </a:cxn>
              <a:cxn ang="0">
                <a:pos x="127" y="14"/>
              </a:cxn>
              <a:cxn ang="0">
                <a:pos x="122" y="6"/>
              </a:cxn>
              <a:cxn ang="0">
                <a:pos x="114" y="9"/>
              </a:cxn>
              <a:cxn ang="0">
                <a:pos x="88" y="23"/>
              </a:cxn>
              <a:cxn ang="0">
                <a:pos x="81" y="1"/>
              </a:cxn>
              <a:cxn ang="0">
                <a:pos x="72" y="3"/>
              </a:cxn>
              <a:cxn ang="0">
                <a:pos x="71" y="25"/>
              </a:cxn>
              <a:cxn ang="0">
                <a:pos x="43" y="19"/>
              </a:cxn>
              <a:cxn ang="0">
                <a:pos x="34" y="19"/>
              </a:cxn>
              <a:cxn ang="0">
                <a:pos x="32" y="28"/>
              </a:cxn>
              <a:cxn ang="0">
                <a:pos x="33" y="57"/>
              </a:cxn>
              <a:cxn ang="0">
                <a:pos x="9" y="52"/>
              </a:cxn>
              <a:cxn ang="0">
                <a:pos x="6" y="61"/>
              </a:cxn>
              <a:cxn ang="0">
                <a:pos x="27" y="74"/>
              </a:cxn>
              <a:cxn ang="0">
                <a:pos x="5" y="94"/>
              </a:cxn>
              <a:cxn ang="0">
                <a:pos x="0" y="102"/>
              </a:cxn>
              <a:cxn ang="0">
                <a:pos x="7" y="108"/>
              </a:cxn>
              <a:cxn ang="0">
                <a:pos x="34" y="122"/>
              </a:cxn>
              <a:cxn ang="0">
                <a:pos x="17" y="140"/>
              </a:cxn>
              <a:cxn ang="0">
                <a:pos x="23" y="147"/>
              </a:cxn>
              <a:cxn ang="0">
                <a:pos x="44" y="136"/>
              </a:cxn>
              <a:cxn ang="0">
                <a:pos x="52" y="164"/>
              </a:cxn>
              <a:cxn ang="0">
                <a:pos x="56" y="172"/>
              </a:cxn>
              <a:cxn ang="0">
                <a:pos x="64" y="169"/>
              </a:cxn>
              <a:cxn ang="0">
                <a:pos x="90" y="155"/>
              </a:cxn>
              <a:cxn ang="0">
                <a:pos x="97" y="177"/>
              </a:cxn>
              <a:cxn ang="0">
                <a:pos x="106" y="176"/>
              </a:cxn>
              <a:cxn ang="0">
                <a:pos x="107" y="153"/>
              </a:cxn>
              <a:cxn ang="0">
                <a:pos x="135" y="159"/>
              </a:cxn>
              <a:cxn ang="0">
                <a:pos x="144" y="160"/>
              </a:cxn>
              <a:cxn ang="0">
                <a:pos x="146" y="151"/>
              </a:cxn>
              <a:cxn ang="0">
                <a:pos x="145" y="121"/>
              </a:cxn>
              <a:cxn ang="0">
                <a:pos x="169" y="126"/>
              </a:cxn>
              <a:cxn ang="0">
                <a:pos x="172" y="118"/>
              </a:cxn>
              <a:cxn ang="0">
                <a:pos x="151" y="105"/>
              </a:cxn>
              <a:cxn ang="0">
                <a:pos x="173" y="84"/>
              </a:cxn>
              <a:cxn ang="0">
                <a:pos x="178" y="76"/>
              </a:cxn>
              <a:cxn ang="0">
                <a:pos x="96" y="137"/>
              </a:cxn>
              <a:cxn ang="0">
                <a:pos x="82" y="41"/>
              </a:cxn>
              <a:cxn ang="0">
                <a:pos x="96" y="137"/>
              </a:cxn>
            </a:cxnLst>
            <a:rect l="0" t="0" r="r" b="b"/>
            <a:pathLst>
              <a:path w="178" h="178">
                <a:moveTo>
                  <a:pt x="175" y="72"/>
                </a:moveTo>
                <a:cubicBezTo>
                  <a:pt x="174" y="71"/>
                  <a:pt x="173" y="70"/>
                  <a:pt x="171" y="70"/>
                </a:cubicBezTo>
                <a:cubicBezTo>
                  <a:pt x="169" y="71"/>
                  <a:pt x="159" y="71"/>
                  <a:pt x="151" y="71"/>
                </a:cubicBezTo>
                <a:cubicBezTo>
                  <a:pt x="149" y="66"/>
                  <a:pt x="147" y="61"/>
                  <a:pt x="145" y="57"/>
                </a:cubicBezTo>
                <a:cubicBezTo>
                  <a:pt x="151" y="51"/>
                  <a:pt x="158" y="44"/>
                  <a:pt x="159" y="43"/>
                </a:cubicBezTo>
                <a:cubicBezTo>
                  <a:pt x="160" y="42"/>
                  <a:pt x="161" y="40"/>
                  <a:pt x="161" y="38"/>
                </a:cubicBezTo>
                <a:cubicBezTo>
                  <a:pt x="161" y="37"/>
                  <a:pt x="161" y="35"/>
                  <a:pt x="160" y="34"/>
                </a:cubicBezTo>
                <a:cubicBezTo>
                  <a:pt x="158" y="32"/>
                  <a:pt x="157" y="31"/>
                  <a:pt x="155" y="31"/>
                </a:cubicBezTo>
                <a:cubicBezTo>
                  <a:pt x="154" y="31"/>
                  <a:pt x="152" y="31"/>
                  <a:pt x="151" y="32"/>
                </a:cubicBezTo>
                <a:cubicBezTo>
                  <a:pt x="149" y="33"/>
                  <a:pt x="141" y="38"/>
                  <a:pt x="134" y="43"/>
                </a:cubicBezTo>
                <a:cubicBezTo>
                  <a:pt x="130" y="39"/>
                  <a:pt x="126" y="35"/>
                  <a:pt x="121" y="32"/>
                </a:cubicBezTo>
                <a:cubicBezTo>
                  <a:pt x="124" y="24"/>
                  <a:pt x="126" y="16"/>
                  <a:pt x="127" y="14"/>
                </a:cubicBezTo>
                <a:cubicBezTo>
                  <a:pt x="127" y="12"/>
                  <a:pt x="127" y="11"/>
                  <a:pt x="126" y="9"/>
                </a:cubicBezTo>
                <a:cubicBezTo>
                  <a:pt x="125" y="8"/>
                  <a:pt x="124" y="7"/>
                  <a:pt x="122" y="6"/>
                </a:cubicBezTo>
                <a:cubicBezTo>
                  <a:pt x="121" y="5"/>
                  <a:pt x="119" y="5"/>
                  <a:pt x="118" y="6"/>
                </a:cubicBezTo>
                <a:cubicBezTo>
                  <a:pt x="116" y="6"/>
                  <a:pt x="115" y="7"/>
                  <a:pt x="114" y="9"/>
                </a:cubicBezTo>
                <a:cubicBezTo>
                  <a:pt x="113" y="10"/>
                  <a:pt x="109" y="18"/>
                  <a:pt x="105" y="25"/>
                </a:cubicBezTo>
                <a:cubicBezTo>
                  <a:pt x="100" y="24"/>
                  <a:pt x="94" y="23"/>
                  <a:pt x="88" y="23"/>
                </a:cubicBezTo>
                <a:cubicBezTo>
                  <a:pt x="86" y="15"/>
                  <a:pt x="84" y="7"/>
                  <a:pt x="84" y="5"/>
                </a:cubicBezTo>
                <a:cubicBezTo>
                  <a:pt x="84" y="4"/>
                  <a:pt x="83" y="2"/>
                  <a:pt x="81" y="1"/>
                </a:cubicBezTo>
                <a:cubicBezTo>
                  <a:pt x="80" y="1"/>
                  <a:pt x="78" y="0"/>
                  <a:pt x="76" y="0"/>
                </a:cubicBezTo>
                <a:cubicBezTo>
                  <a:pt x="75" y="1"/>
                  <a:pt x="73" y="1"/>
                  <a:pt x="72" y="3"/>
                </a:cubicBezTo>
                <a:cubicBezTo>
                  <a:pt x="71" y="4"/>
                  <a:pt x="70" y="6"/>
                  <a:pt x="70" y="7"/>
                </a:cubicBezTo>
                <a:cubicBezTo>
                  <a:pt x="71" y="9"/>
                  <a:pt x="71" y="17"/>
                  <a:pt x="71" y="25"/>
                </a:cubicBezTo>
                <a:cubicBezTo>
                  <a:pt x="66" y="27"/>
                  <a:pt x="60" y="29"/>
                  <a:pt x="56" y="32"/>
                </a:cubicBezTo>
                <a:cubicBezTo>
                  <a:pt x="50" y="27"/>
                  <a:pt x="44" y="20"/>
                  <a:pt x="43" y="19"/>
                </a:cubicBezTo>
                <a:cubicBezTo>
                  <a:pt x="42" y="18"/>
                  <a:pt x="40" y="17"/>
                  <a:pt x="38" y="17"/>
                </a:cubicBezTo>
                <a:cubicBezTo>
                  <a:pt x="37" y="17"/>
                  <a:pt x="35" y="18"/>
                  <a:pt x="34" y="19"/>
                </a:cubicBezTo>
                <a:cubicBezTo>
                  <a:pt x="32" y="20"/>
                  <a:pt x="32" y="21"/>
                  <a:pt x="31" y="23"/>
                </a:cubicBezTo>
                <a:cubicBezTo>
                  <a:pt x="31" y="24"/>
                  <a:pt x="31" y="26"/>
                  <a:pt x="32" y="28"/>
                </a:cubicBezTo>
                <a:cubicBezTo>
                  <a:pt x="33" y="29"/>
                  <a:pt x="38" y="37"/>
                  <a:pt x="42" y="44"/>
                </a:cubicBezTo>
                <a:cubicBezTo>
                  <a:pt x="39" y="48"/>
                  <a:pt x="35" y="52"/>
                  <a:pt x="33" y="57"/>
                </a:cubicBezTo>
                <a:cubicBezTo>
                  <a:pt x="25" y="55"/>
                  <a:pt x="16" y="52"/>
                  <a:pt x="14" y="52"/>
                </a:cubicBezTo>
                <a:cubicBezTo>
                  <a:pt x="12" y="51"/>
                  <a:pt x="11" y="51"/>
                  <a:pt x="9" y="52"/>
                </a:cubicBezTo>
                <a:cubicBezTo>
                  <a:pt x="8" y="53"/>
                  <a:pt x="7" y="54"/>
                  <a:pt x="6" y="56"/>
                </a:cubicBezTo>
                <a:cubicBezTo>
                  <a:pt x="5" y="57"/>
                  <a:pt x="5" y="59"/>
                  <a:pt x="6" y="61"/>
                </a:cubicBezTo>
                <a:cubicBezTo>
                  <a:pt x="6" y="62"/>
                  <a:pt x="7" y="64"/>
                  <a:pt x="9" y="64"/>
                </a:cubicBezTo>
                <a:cubicBezTo>
                  <a:pt x="11" y="65"/>
                  <a:pt x="19" y="70"/>
                  <a:pt x="27" y="74"/>
                </a:cubicBezTo>
                <a:cubicBezTo>
                  <a:pt x="26" y="79"/>
                  <a:pt x="25" y="84"/>
                  <a:pt x="25" y="89"/>
                </a:cubicBezTo>
                <a:cubicBezTo>
                  <a:pt x="17" y="91"/>
                  <a:pt x="7" y="94"/>
                  <a:pt x="5" y="94"/>
                </a:cubicBezTo>
                <a:cubicBezTo>
                  <a:pt x="4" y="95"/>
                  <a:pt x="2" y="96"/>
                  <a:pt x="1" y="97"/>
                </a:cubicBezTo>
                <a:cubicBezTo>
                  <a:pt x="1" y="99"/>
                  <a:pt x="0" y="100"/>
                  <a:pt x="0" y="102"/>
                </a:cubicBezTo>
                <a:cubicBezTo>
                  <a:pt x="1" y="104"/>
                  <a:pt x="2" y="105"/>
                  <a:pt x="3" y="106"/>
                </a:cubicBezTo>
                <a:cubicBezTo>
                  <a:pt x="4" y="107"/>
                  <a:pt x="6" y="108"/>
                  <a:pt x="7" y="108"/>
                </a:cubicBezTo>
                <a:cubicBezTo>
                  <a:pt x="9" y="108"/>
                  <a:pt x="19" y="107"/>
                  <a:pt x="28" y="107"/>
                </a:cubicBezTo>
                <a:cubicBezTo>
                  <a:pt x="29" y="112"/>
                  <a:pt x="31" y="117"/>
                  <a:pt x="34" y="122"/>
                </a:cubicBezTo>
                <a:cubicBezTo>
                  <a:pt x="27" y="128"/>
                  <a:pt x="21" y="134"/>
                  <a:pt x="19" y="135"/>
                </a:cubicBezTo>
                <a:cubicBezTo>
                  <a:pt x="18" y="137"/>
                  <a:pt x="17" y="138"/>
                  <a:pt x="17" y="140"/>
                </a:cubicBezTo>
                <a:cubicBezTo>
                  <a:pt x="17" y="142"/>
                  <a:pt x="18" y="143"/>
                  <a:pt x="19" y="145"/>
                </a:cubicBezTo>
                <a:cubicBezTo>
                  <a:pt x="20" y="146"/>
                  <a:pt x="21" y="147"/>
                  <a:pt x="23" y="147"/>
                </a:cubicBezTo>
                <a:cubicBezTo>
                  <a:pt x="24" y="147"/>
                  <a:pt x="26" y="147"/>
                  <a:pt x="28" y="146"/>
                </a:cubicBezTo>
                <a:cubicBezTo>
                  <a:pt x="29" y="145"/>
                  <a:pt x="37" y="140"/>
                  <a:pt x="44" y="136"/>
                </a:cubicBezTo>
                <a:cubicBezTo>
                  <a:pt x="48" y="140"/>
                  <a:pt x="52" y="143"/>
                  <a:pt x="57" y="146"/>
                </a:cubicBezTo>
                <a:cubicBezTo>
                  <a:pt x="55" y="154"/>
                  <a:pt x="52" y="163"/>
                  <a:pt x="52" y="164"/>
                </a:cubicBezTo>
                <a:cubicBezTo>
                  <a:pt x="51" y="166"/>
                  <a:pt x="51" y="168"/>
                  <a:pt x="52" y="169"/>
                </a:cubicBezTo>
                <a:cubicBezTo>
                  <a:pt x="53" y="171"/>
                  <a:pt x="54" y="172"/>
                  <a:pt x="56" y="172"/>
                </a:cubicBezTo>
                <a:cubicBezTo>
                  <a:pt x="57" y="173"/>
                  <a:pt x="59" y="173"/>
                  <a:pt x="61" y="173"/>
                </a:cubicBezTo>
                <a:cubicBezTo>
                  <a:pt x="62" y="172"/>
                  <a:pt x="64" y="171"/>
                  <a:pt x="64" y="169"/>
                </a:cubicBezTo>
                <a:cubicBezTo>
                  <a:pt x="65" y="168"/>
                  <a:pt x="69" y="160"/>
                  <a:pt x="73" y="153"/>
                </a:cubicBezTo>
                <a:cubicBezTo>
                  <a:pt x="78" y="155"/>
                  <a:pt x="84" y="155"/>
                  <a:pt x="90" y="155"/>
                </a:cubicBezTo>
                <a:cubicBezTo>
                  <a:pt x="92" y="163"/>
                  <a:pt x="94" y="171"/>
                  <a:pt x="94" y="173"/>
                </a:cubicBezTo>
                <a:cubicBezTo>
                  <a:pt x="95" y="175"/>
                  <a:pt x="96" y="176"/>
                  <a:pt x="97" y="177"/>
                </a:cubicBezTo>
                <a:cubicBezTo>
                  <a:pt x="98" y="178"/>
                  <a:pt x="100" y="178"/>
                  <a:pt x="102" y="178"/>
                </a:cubicBezTo>
                <a:cubicBezTo>
                  <a:pt x="104" y="178"/>
                  <a:pt x="105" y="177"/>
                  <a:pt x="106" y="176"/>
                </a:cubicBezTo>
                <a:cubicBezTo>
                  <a:pt x="107" y="174"/>
                  <a:pt x="108" y="173"/>
                  <a:pt x="108" y="171"/>
                </a:cubicBezTo>
                <a:cubicBezTo>
                  <a:pt x="108" y="169"/>
                  <a:pt x="107" y="161"/>
                  <a:pt x="107" y="153"/>
                </a:cubicBezTo>
                <a:cubicBezTo>
                  <a:pt x="113" y="151"/>
                  <a:pt x="118" y="149"/>
                  <a:pt x="123" y="146"/>
                </a:cubicBezTo>
                <a:cubicBezTo>
                  <a:pt x="128" y="152"/>
                  <a:pt x="134" y="158"/>
                  <a:pt x="135" y="159"/>
                </a:cubicBezTo>
                <a:cubicBezTo>
                  <a:pt x="137" y="161"/>
                  <a:pt x="138" y="161"/>
                  <a:pt x="140" y="161"/>
                </a:cubicBezTo>
                <a:cubicBezTo>
                  <a:pt x="141" y="161"/>
                  <a:pt x="143" y="161"/>
                  <a:pt x="144" y="160"/>
                </a:cubicBezTo>
                <a:cubicBezTo>
                  <a:pt x="146" y="159"/>
                  <a:pt x="147" y="157"/>
                  <a:pt x="147" y="156"/>
                </a:cubicBezTo>
                <a:cubicBezTo>
                  <a:pt x="147" y="154"/>
                  <a:pt x="147" y="152"/>
                  <a:pt x="146" y="151"/>
                </a:cubicBezTo>
                <a:cubicBezTo>
                  <a:pt x="145" y="149"/>
                  <a:pt x="140" y="142"/>
                  <a:pt x="136" y="135"/>
                </a:cubicBezTo>
                <a:cubicBezTo>
                  <a:pt x="140" y="131"/>
                  <a:pt x="143" y="126"/>
                  <a:pt x="145" y="121"/>
                </a:cubicBezTo>
                <a:cubicBezTo>
                  <a:pt x="154" y="124"/>
                  <a:pt x="162" y="126"/>
                  <a:pt x="164" y="127"/>
                </a:cubicBezTo>
                <a:cubicBezTo>
                  <a:pt x="166" y="127"/>
                  <a:pt x="168" y="127"/>
                  <a:pt x="169" y="126"/>
                </a:cubicBezTo>
                <a:cubicBezTo>
                  <a:pt x="170" y="125"/>
                  <a:pt x="172" y="124"/>
                  <a:pt x="172" y="123"/>
                </a:cubicBezTo>
                <a:cubicBezTo>
                  <a:pt x="173" y="121"/>
                  <a:pt x="173" y="119"/>
                  <a:pt x="172" y="118"/>
                </a:cubicBezTo>
                <a:cubicBezTo>
                  <a:pt x="172" y="116"/>
                  <a:pt x="171" y="115"/>
                  <a:pt x="169" y="114"/>
                </a:cubicBezTo>
                <a:cubicBezTo>
                  <a:pt x="168" y="113"/>
                  <a:pt x="159" y="109"/>
                  <a:pt x="151" y="105"/>
                </a:cubicBezTo>
                <a:cubicBezTo>
                  <a:pt x="153" y="100"/>
                  <a:pt x="153" y="94"/>
                  <a:pt x="153" y="89"/>
                </a:cubicBezTo>
                <a:cubicBezTo>
                  <a:pt x="162" y="87"/>
                  <a:pt x="171" y="85"/>
                  <a:pt x="173" y="84"/>
                </a:cubicBezTo>
                <a:cubicBezTo>
                  <a:pt x="175" y="84"/>
                  <a:pt x="176" y="83"/>
                  <a:pt x="177" y="81"/>
                </a:cubicBezTo>
                <a:cubicBezTo>
                  <a:pt x="178" y="80"/>
                  <a:pt x="178" y="78"/>
                  <a:pt x="178" y="76"/>
                </a:cubicBezTo>
                <a:cubicBezTo>
                  <a:pt x="178" y="75"/>
                  <a:pt x="177" y="73"/>
                  <a:pt x="175" y="72"/>
                </a:cubicBezTo>
                <a:close/>
                <a:moveTo>
                  <a:pt x="96" y="137"/>
                </a:moveTo>
                <a:cubicBezTo>
                  <a:pt x="71" y="141"/>
                  <a:pt x="47" y="122"/>
                  <a:pt x="43" y="96"/>
                </a:cubicBezTo>
                <a:cubicBezTo>
                  <a:pt x="39" y="69"/>
                  <a:pt x="57" y="45"/>
                  <a:pt x="82" y="41"/>
                </a:cubicBezTo>
                <a:cubicBezTo>
                  <a:pt x="108" y="38"/>
                  <a:pt x="131" y="56"/>
                  <a:pt x="135" y="83"/>
                </a:cubicBezTo>
                <a:cubicBezTo>
                  <a:pt x="139" y="109"/>
                  <a:pt x="121" y="133"/>
                  <a:pt x="96" y="13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5" name="Freeform: Shape 25"/>
          <p:cNvSpPr>
            <a:spLocks/>
          </p:cNvSpPr>
          <p:nvPr/>
        </p:nvSpPr>
        <p:spPr bwMode="auto">
          <a:xfrm>
            <a:off x="3170826" y="3650573"/>
            <a:ext cx="107002" cy="107002"/>
          </a:xfrm>
          <a:custGeom>
            <a:avLst/>
            <a:gdLst/>
            <a:ahLst/>
            <a:cxnLst>
              <a:cxn ang="0">
                <a:pos x="30" y="3"/>
              </a:cxn>
              <a:cxn ang="0">
                <a:pos x="3" y="39"/>
              </a:cxn>
              <a:cxn ang="0">
                <a:pos x="39" y="66"/>
              </a:cxn>
              <a:cxn ang="0">
                <a:pos x="66" y="30"/>
              </a:cxn>
              <a:cxn ang="0">
                <a:pos x="30" y="3"/>
              </a:cxn>
              <a:cxn ang="0">
                <a:pos x="36" y="50"/>
              </a:cxn>
              <a:cxn ang="0">
                <a:pos x="18" y="36"/>
              </a:cxn>
              <a:cxn ang="0">
                <a:pos x="32" y="18"/>
              </a:cxn>
              <a:cxn ang="0">
                <a:pos x="50" y="32"/>
              </a:cxn>
              <a:cxn ang="0">
                <a:pos x="36" y="50"/>
              </a:cxn>
            </a:cxnLst>
            <a:rect l="0" t="0" r="r" b="b"/>
            <a:pathLst>
              <a:path w="68" h="68">
                <a:moveTo>
                  <a:pt x="30" y="3"/>
                </a:moveTo>
                <a:cubicBezTo>
                  <a:pt x="12" y="5"/>
                  <a:pt x="0" y="21"/>
                  <a:pt x="3" y="39"/>
                </a:cubicBezTo>
                <a:cubicBezTo>
                  <a:pt x="5" y="56"/>
                  <a:pt x="21" y="68"/>
                  <a:pt x="39" y="66"/>
                </a:cubicBezTo>
                <a:cubicBezTo>
                  <a:pt x="56" y="63"/>
                  <a:pt x="68" y="47"/>
                  <a:pt x="66" y="30"/>
                </a:cubicBezTo>
                <a:cubicBezTo>
                  <a:pt x="63" y="12"/>
                  <a:pt x="47" y="0"/>
                  <a:pt x="30" y="3"/>
                </a:cubicBezTo>
                <a:close/>
                <a:moveTo>
                  <a:pt x="36" y="50"/>
                </a:moveTo>
                <a:cubicBezTo>
                  <a:pt x="28" y="51"/>
                  <a:pt x="20" y="45"/>
                  <a:pt x="18" y="36"/>
                </a:cubicBezTo>
                <a:cubicBezTo>
                  <a:pt x="17" y="28"/>
                  <a:pt x="23" y="20"/>
                  <a:pt x="32" y="18"/>
                </a:cubicBezTo>
                <a:cubicBezTo>
                  <a:pt x="41" y="17"/>
                  <a:pt x="49" y="23"/>
                  <a:pt x="50" y="32"/>
                </a:cubicBezTo>
                <a:cubicBezTo>
                  <a:pt x="51" y="41"/>
                  <a:pt x="45" y="49"/>
                  <a:pt x="36" y="50"/>
                </a:cubicBezTo>
                <a:close/>
              </a:path>
            </a:pathLst>
          </a:custGeom>
          <a:solidFill>
            <a:srgbClr val="8C8C8C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6" name="Freeform: Shape 26"/>
          <p:cNvSpPr>
            <a:spLocks/>
          </p:cNvSpPr>
          <p:nvPr/>
        </p:nvSpPr>
        <p:spPr bwMode="auto">
          <a:xfrm>
            <a:off x="3322194" y="3379154"/>
            <a:ext cx="233577" cy="236187"/>
          </a:xfrm>
          <a:custGeom>
            <a:avLst/>
            <a:gdLst/>
            <a:ahLst/>
            <a:cxnLst>
              <a:cxn ang="0">
                <a:pos x="133" y="80"/>
              </a:cxn>
              <a:cxn ang="0">
                <a:pos x="131" y="71"/>
              </a:cxn>
              <a:cxn ang="0">
                <a:pos x="146" y="67"/>
              </a:cxn>
              <a:cxn ang="0">
                <a:pos x="137" y="59"/>
              </a:cxn>
              <a:cxn ang="0">
                <a:pos x="126" y="52"/>
              </a:cxn>
              <a:cxn ang="0">
                <a:pos x="139" y="43"/>
              </a:cxn>
              <a:cxn ang="0">
                <a:pos x="128" y="39"/>
              </a:cxn>
              <a:cxn ang="0">
                <a:pos x="115" y="36"/>
              </a:cxn>
              <a:cxn ang="0">
                <a:pos x="124" y="23"/>
              </a:cxn>
              <a:cxn ang="0">
                <a:pos x="112" y="22"/>
              </a:cxn>
              <a:cxn ang="0">
                <a:pos x="99" y="24"/>
              </a:cxn>
              <a:cxn ang="0">
                <a:pos x="103" y="9"/>
              </a:cxn>
              <a:cxn ang="0">
                <a:pos x="92" y="13"/>
              </a:cxn>
              <a:cxn ang="0">
                <a:pos x="80" y="19"/>
              </a:cxn>
              <a:cxn ang="0">
                <a:pos x="79" y="4"/>
              </a:cxn>
              <a:cxn ang="0">
                <a:pos x="70" y="10"/>
              </a:cxn>
              <a:cxn ang="0">
                <a:pos x="60" y="20"/>
              </a:cxn>
              <a:cxn ang="0">
                <a:pos x="54" y="6"/>
              </a:cxn>
              <a:cxn ang="0">
                <a:pos x="48" y="16"/>
              </a:cxn>
              <a:cxn ang="0">
                <a:pos x="42" y="28"/>
              </a:cxn>
              <a:cxn ang="0">
                <a:pos x="32" y="18"/>
              </a:cxn>
              <a:cxn ang="0">
                <a:pos x="29" y="29"/>
              </a:cxn>
              <a:cxn ang="0">
                <a:pos x="28" y="42"/>
              </a:cxn>
              <a:cxn ang="0">
                <a:pos x="14" y="36"/>
              </a:cxn>
              <a:cxn ang="0">
                <a:pos x="16" y="47"/>
              </a:cxn>
              <a:cxn ang="0">
                <a:pos x="20" y="60"/>
              </a:cxn>
              <a:cxn ang="0">
                <a:pos x="5" y="59"/>
              </a:cxn>
              <a:cxn ang="0">
                <a:pos x="10" y="69"/>
              </a:cxn>
              <a:cxn ang="0">
                <a:pos x="18" y="75"/>
              </a:cxn>
              <a:cxn ang="0">
                <a:pos x="10" y="82"/>
              </a:cxn>
              <a:cxn ang="0">
                <a:pos x="5" y="92"/>
              </a:cxn>
              <a:cxn ang="0">
                <a:pos x="20" y="91"/>
              </a:cxn>
              <a:cxn ang="0">
                <a:pos x="16" y="103"/>
              </a:cxn>
              <a:cxn ang="0">
                <a:pos x="14" y="115"/>
              </a:cxn>
              <a:cxn ang="0">
                <a:pos x="28" y="108"/>
              </a:cxn>
              <a:cxn ang="0">
                <a:pos x="29" y="122"/>
              </a:cxn>
              <a:cxn ang="0">
                <a:pos x="32" y="133"/>
              </a:cxn>
              <a:cxn ang="0">
                <a:pos x="42" y="122"/>
              </a:cxn>
              <a:cxn ang="0">
                <a:pos x="48" y="135"/>
              </a:cxn>
              <a:cxn ang="0">
                <a:pos x="54" y="144"/>
              </a:cxn>
              <a:cxn ang="0">
                <a:pos x="60" y="130"/>
              </a:cxn>
              <a:cxn ang="0">
                <a:pos x="70" y="140"/>
              </a:cxn>
              <a:cxn ang="0">
                <a:pos x="79" y="147"/>
              </a:cxn>
              <a:cxn ang="0">
                <a:pos x="80" y="132"/>
              </a:cxn>
              <a:cxn ang="0">
                <a:pos x="92" y="138"/>
              </a:cxn>
              <a:cxn ang="0">
                <a:pos x="103" y="141"/>
              </a:cxn>
              <a:cxn ang="0">
                <a:pos x="99" y="127"/>
              </a:cxn>
              <a:cxn ang="0">
                <a:pos x="112" y="128"/>
              </a:cxn>
              <a:cxn ang="0">
                <a:pos x="124" y="128"/>
              </a:cxn>
              <a:cxn ang="0">
                <a:pos x="115" y="115"/>
              </a:cxn>
              <a:cxn ang="0">
                <a:pos x="128" y="112"/>
              </a:cxn>
              <a:cxn ang="0">
                <a:pos x="139" y="107"/>
              </a:cxn>
              <a:cxn ang="0">
                <a:pos x="126" y="99"/>
              </a:cxn>
              <a:cxn ang="0">
                <a:pos x="137" y="91"/>
              </a:cxn>
              <a:cxn ang="0">
                <a:pos x="146" y="84"/>
              </a:cxn>
              <a:cxn ang="0">
                <a:pos x="60" y="75"/>
              </a:cxn>
            </a:cxnLst>
            <a:rect l="0" t="0" r="r" b="b"/>
            <a:pathLst>
              <a:path w="149" h="151">
                <a:moveTo>
                  <a:pt x="146" y="84"/>
                </a:moveTo>
                <a:cubicBezTo>
                  <a:pt x="143" y="83"/>
                  <a:pt x="141" y="82"/>
                  <a:pt x="139" y="82"/>
                </a:cubicBezTo>
                <a:cubicBezTo>
                  <a:pt x="137" y="81"/>
                  <a:pt x="135" y="81"/>
                  <a:pt x="133" y="80"/>
                </a:cubicBezTo>
                <a:cubicBezTo>
                  <a:pt x="132" y="80"/>
                  <a:pt x="132" y="80"/>
                  <a:pt x="131" y="80"/>
                </a:cubicBezTo>
                <a:cubicBezTo>
                  <a:pt x="131" y="78"/>
                  <a:pt x="131" y="77"/>
                  <a:pt x="131" y="75"/>
                </a:cubicBezTo>
                <a:cubicBezTo>
                  <a:pt x="131" y="74"/>
                  <a:pt x="131" y="72"/>
                  <a:pt x="131" y="71"/>
                </a:cubicBezTo>
                <a:cubicBezTo>
                  <a:pt x="132" y="71"/>
                  <a:pt x="132" y="71"/>
                  <a:pt x="133" y="70"/>
                </a:cubicBezTo>
                <a:cubicBezTo>
                  <a:pt x="135" y="70"/>
                  <a:pt x="137" y="69"/>
                  <a:pt x="139" y="69"/>
                </a:cubicBezTo>
                <a:cubicBezTo>
                  <a:pt x="141" y="68"/>
                  <a:pt x="143" y="68"/>
                  <a:pt x="146" y="67"/>
                </a:cubicBezTo>
                <a:cubicBezTo>
                  <a:pt x="148" y="66"/>
                  <a:pt x="149" y="64"/>
                  <a:pt x="149" y="62"/>
                </a:cubicBezTo>
                <a:cubicBezTo>
                  <a:pt x="148" y="60"/>
                  <a:pt x="146" y="58"/>
                  <a:pt x="144" y="59"/>
                </a:cubicBezTo>
                <a:cubicBezTo>
                  <a:pt x="142" y="59"/>
                  <a:pt x="140" y="59"/>
                  <a:pt x="137" y="59"/>
                </a:cubicBezTo>
                <a:cubicBezTo>
                  <a:pt x="135" y="59"/>
                  <a:pt x="133" y="60"/>
                  <a:pt x="131" y="60"/>
                </a:cubicBezTo>
                <a:cubicBezTo>
                  <a:pt x="130" y="60"/>
                  <a:pt x="130" y="60"/>
                  <a:pt x="129" y="60"/>
                </a:cubicBezTo>
                <a:cubicBezTo>
                  <a:pt x="128" y="57"/>
                  <a:pt x="127" y="54"/>
                  <a:pt x="126" y="52"/>
                </a:cubicBezTo>
                <a:cubicBezTo>
                  <a:pt x="127" y="51"/>
                  <a:pt x="127" y="51"/>
                  <a:pt x="128" y="51"/>
                </a:cubicBezTo>
                <a:cubicBezTo>
                  <a:pt x="129" y="49"/>
                  <a:pt x="131" y="48"/>
                  <a:pt x="133" y="47"/>
                </a:cubicBezTo>
                <a:cubicBezTo>
                  <a:pt x="135" y="46"/>
                  <a:pt x="137" y="44"/>
                  <a:pt x="139" y="43"/>
                </a:cubicBezTo>
                <a:cubicBezTo>
                  <a:pt x="140" y="42"/>
                  <a:pt x="141" y="39"/>
                  <a:pt x="140" y="38"/>
                </a:cubicBezTo>
                <a:cubicBezTo>
                  <a:pt x="139" y="36"/>
                  <a:pt x="136" y="35"/>
                  <a:pt x="134" y="36"/>
                </a:cubicBezTo>
                <a:cubicBezTo>
                  <a:pt x="132" y="37"/>
                  <a:pt x="130" y="38"/>
                  <a:pt x="128" y="39"/>
                </a:cubicBezTo>
                <a:cubicBezTo>
                  <a:pt x="126" y="39"/>
                  <a:pt x="124" y="40"/>
                  <a:pt x="122" y="41"/>
                </a:cubicBezTo>
                <a:cubicBezTo>
                  <a:pt x="122" y="41"/>
                  <a:pt x="121" y="42"/>
                  <a:pt x="121" y="42"/>
                </a:cubicBezTo>
                <a:cubicBezTo>
                  <a:pt x="119" y="40"/>
                  <a:pt x="117" y="38"/>
                  <a:pt x="115" y="36"/>
                </a:cubicBezTo>
                <a:cubicBezTo>
                  <a:pt x="115" y="35"/>
                  <a:pt x="116" y="34"/>
                  <a:pt x="116" y="34"/>
                </a:cubicBezTo>
                <a:cubicBezTo>
                  <a:pt x="117" y="32"/>
                  <a:pt x="119" y="30"/>
                  <a:pt x="120" y="29"/>
                </a:cubicBezTo>
                <a:cubicBezTo>
                  <a:pt x="121" y="27"/>
                  <a:pt x="122" y="25"/>
                  <a:pt x="124" y="23"/>
                </a:cubicBezTo>
                <a:cubicBezTo>
                  <a:pt x="125" y="21"/>
                  <a:pt x="124" y="19"/>
                  <a:pt x="123" y="17"/>
                </a:cubicBezTo>
                <a:cubicBezTo>
                  <a:pt x="121" y="16"/>
                  <a:pt x="119" y="16"/>
                  <a:pt x="117" y="18"/>
                </a:cubicBezTo>
                <a:cubicBezTo>
                  <a:pt x="115" y="19"/>
                  <a:pt x="114" y="21"/>
                  <a:pt x="112" y="22"/>
                </a:cubicBezTo>
                <a:cubicBezTo>
                  <a:pt x="111" y="24"/>
                  <a:pt x="109" y="25"/>
                  <a:pt x="108" y="27"/>
                </a:cubicBezTo>
                <a:cubicBezTo>
                  <a:pt x="107" y="27"/>
                  <a:pt x="107" y="28"/>
                  <a:pt x="106" y="28"/>
                </a:cubicBezTo>
                <a:cubicBezTo>
                  <a:pt x="104" y="27"/>
                  <a:pt x="102" y="25"/>
                  <a:pt x="99" y="24"/>
                </a:cubicBezTo>
                <a:cubicBezTo>
                  <a:pt x="99" y="23"/>
                  <a:pt x="99" y="23"/>
                  <a:pt x="100" y="22"/>
                </a:cubicBezTo>
                <a:cubicBezTo>
                  <a:pt x="100" y="20"/>
                  <a:pt x="101" y="18"/>
                  <a:pt x="101" y="16"/>
                </a:cubicBezTo>
                <a:cubicBezTo>
                  <a:pt x="102" y="14"/>
                  <a:pt x="102" y="12"/>
                  <a:pt x="103" y="9"/>
                </a:cubicBezTo>
                <a:cubicBezTo>
                  <a:pt x="103" y="7"/>
                  <a:pt x="102" y="5"/>
                  <a:pt x="100" y="4"/>
                </a:cubicBezTo>
                <a:cubicBezTo>
                  <a:pt x="98" y="4"/>
                  <a:pt x="96" y="4"/>
                  <a:pt x="95" y="6"/>
                </a:cubicBezTo>
                <a:cubicBezTo>
                  <a:pt x="94" y="9"/>
                  <a:pt x="93" y="11"/>
                  <a:pt x="92" y="13"/>
                </a:cubicBezTo>
                <a:cubicBezTo>
                  <a:pt x="91" y="15"/>
                  <a:pt x="90" y="16"/>
                  <a:pt x="89" y="18"/>
                </a:cubicBezTo>
                <a:cubicBezTo>
                  <a:pt x="89" y="19"/>
                  <a:pt x="89" y="19"/>
                  <a:pt x="88" y="20"/>
                </a:cubicBezTo>
                <a:cubicBezTo>
                  <a:pt x="86" y="19"/>
                  <a:pt x="83" y="19"/>
                  <a:pt x="80" y="19"/>
                </a:cubicBezTo>
                <a:cubicBezTo>
                  <a:pt x="80" y="18"/>
                  <a:pt x="80" y="17"/>
                  <a:pt x="80" y="17"/>
                </a:cubicBezTo>
                <a:cubicBezTo>
                  <a:pt x="80" y="15"/>
                  <a:pt x="79" y="13"/>
                  <a:pt x="79" y="10"/>
                </a:cubicBezTo>
                <a:cubicBezTo>
                  <a:pt x="79" y="8"/>
                  <a:pt x="79" y="6"/>
                  <a:pt x="79" y="4"/>
                </a:cubicBezTo>
                <a:cubicBezTo>
                  <a:pt x="78" y="1"/>
                  <a:pt x="77" y="0"/>
                  <a:pt x="74" y="0"/>
                </a:cubicBezTo>
                <a:cubicBezTo>
                  <a:pt x="72" y="0"/>
                  <a:pt x="70" y="1"/>
                  <a:pt x="70" y="4"/>
                </a:cubicBezTo>
                <a:cubicBezTo>
                  <a:pt x="70" y="6"/>
                  <a:pt x="70" y="8"/>
                  <a:pt x="70" y="10"/>
                </a:cubicBezTo>
                <a:cubicBezTo>
                  <a:pt x="69" y="13"/>
                  <a:pt x="69" y="15"/>
                  <a:pt x="69" y="17"/>
                </a:cubicBezTo>
                <a:cubicBezTo>
                  <a:pt x="69" y="17"/>
                  <a:pt x="69" y="18"/>
                  <a:pt x="69" y="19"/>
                </a:cubicBezTo>
                <a:cubicBezTo>
                  <a:pt x="66" y="19"/>
                  <a:pt x="63" y="19"/>
                  <a:pt x="60" y="20"/>
                </a:cubicBezTo>
                <a:cubicBezTo>
                  <a:pt x="60" y="19"/>
                  <a:pt x="60" y="19"/>
                  <a:pt x="59" y="18"/>
                </a:cubicBezTo>
                <a:cubicBezTo>
                  <a:pt x="59" y="16"/>
                  <a:pt x="58" y="15"/>
                  <a:pt x="57" y="13"/>
                </a:cubicBezTo>
                <a:cubicBezTo>
                  <a:pt x="56" y="11"/>
                  <a:pt x="55" y="9"/>
                  <a:pt x="54" y="6"/>
                </a:cubicBezTo>
                <a:cubicBezTo>
                  <a:pt x="53" y="4"/>
                  <a:pt x="51" y="4"/>
                  <a:pt x="49" y="4"/>
                </a:cubicBezTo>
                <a:cubicBezTo>
                  <a:pt x="47" y="5"/>
                  <a:pt x="45" y="7"/>
                  <a:pt x="46" y="9"/>
                </a:cubicBezTo>
                <a:cubicBezTo>
                  <a:pt x="47" y="12"/>
                  <a:pt x="47" y="14"/>
                  <a:pt x="48" y="16"/>
                </a:cubicBezTo>
                <a:cubicBezTo>
                  <a:pt x="48" y="18"/>
                  <a:pt x="49" y="20"/>
                  <a:pt x="49" y="22"/>
                </a:cubicBezTo>
                <a:cubicBezTo>
                  <a:pt x="49" y="23"/>
                  <a:pt x="50" y="23"/>
                  <a:pt x="50" y="24"/>
                </a:cubicBezTo>
                <a:cubicBezTo>
                  <a:pt x="47" y="25"/>
                  <a:pt x="45" y="27"/>
                  <a:pt x="42" y="28"/>
                </a:cubicBezTo>
                <a:cubicBezTo>
                  <a:pt x="42" y="28"/>
                  <a:pt x="41" y="27"/>
                  <a:pt x="41" y="27"/>
                </a:cubicBezTo>
                <a:cubicBezTo>
                  <a:pt x="39" y="25"/>
                  <a:pt x="38" y="24"/>
                  <a:pt x="36" y="22"/>
                </a:cubicBezTo>
                <a:cubicBezTo>
                  <a:pt x="35" y="21"/>
                  <a:pt x="33" y="19"/>
                  <a:pt x="32" y="18"/>
                </a:cubicBezTo>
                <a:cubicBezTo>
                  <a:pt x="30" y="16"/>
                  <a:pt x="28" y="16"/>
                  <a:pt x="26" y="17"/>
                </a:cubicBezTo>
                <a:cubicBezTo>
                  <a:pt x="24" y="19"/>
                  <a:pt x="24" y="21"/>
                  <a:pt x="25" y="23"/>
                </a:cubicBezTo>
                <a:cubicBezTo>
                  <a:pt x="27" y="25"/>
                  <a:pt x="28" y="27"/>
                  <a:pt x="29" y="29"/>
                </a:cubicBezTo>
                <a:cubicBezTo>
                  <a:pt x="30" y="30"/>
                  <a:pt x="31" y="32"/>
                  <a:pt x="33" y="34"/>
                </a:cubicBezTo>
                <a:cubicBezTo>
                  <a:pt x="33" y="34"/>
                  <a:pt x="33" y="35"/>
                  <a:pt x="34" y="36"/>
                </a:cubicBezTo>
                <a:cubicBezTo>
                  <a:pt x="32" y="38"/>
                  <a:pt x="30" y="40"/>
                  <a:pt x="28" y="42"/>
                </a:cubicBezTo>
                <a:cubicBezTo>
                  <a:pt x="28" y="42"/>
                  <a:pt x="27" y="41"/>
                  <a:pt x="26" y="41"/>
                </a:cubicBezTo>
                <a:cubicBezTo>
                  <a:pt x="25" y="40"/>
                  <a:pt x="23" y="39"/>
                  <a:pt x="21" y="39"/>
                </a:cubicBezTo>
                <a:cubicBezTo>
                  <a:pt x="19" y="38"/>
                  <a:pt x="17" y="37"/>
                  <a:pt x="14" y="36"/>
                </a:cubicBezTo>
                <a:cubicBezTo>
                  <a:pt x="13" y="35"/>
                  <a:pt x="10" y="36"/>
                  <a:pt x="9" y="38"/>
                </a:cubicBezTo>
                <a:cubicBezTo>
                  <a:pt x="8" y="39"/>
                  <a:pt x="9" y="42"/>
                  <a:pt x="10" y="43"/>
                </a:cubicBezTo>
                <a:cubicBezTo>
                  <a:pt x="12" y="44"/>
                  <a:pt x="14" y="46"/>
                  <a:pt x="16" y="47"/>
                </a:cubicBezTo>
                <a:cubicBezTo>
                  <a:pt x="18" y="48"/>
                  <a:pt x="19" y="49"/>
                  <a:pt x="21" y="51"/>
                </a:cubicBezTo>
                <a:cubicBezTo>
                  <a:pt x="21" y="51"/>
                  <a:pt x="22" y="51"/>
                  <a:pt x="23" y="52"/>
                </a:cubicBezTo>
                <a:cubicBezTo>
                  <a:pt x="21" y="54"/>
                  <a:pt x="20" y="57"/>
                  <a:pt x="20" y="60"/>
                </a:cubicBezTo>
                <a:cubicBezTo>
                  <a:pt x="19" y="60"/>
                  <a:pt x="18" y="60"/>
                  <a:pt x="18" y="60"/>
                </a:cubicBezTo>
                <a:cubicBezTo>
                  <a:pt x="16" y="60"/>
                  <a:pt x="14" y="59"/>
                  <a:pt x="11" y="59"/>
                </a:cubicBezTo>
                <a:cubicBezTo>
                  <a:pt x="9" y="59"/>
                  <a:pt x="7" y="59"/>
                  <a:pt x="5" y="59"/>
                </a:cubicBezTo>
                <a:cubicBezTo>
                  <a:pt x="2" y="58"/>
                  <a:pt x="1" y="60"/>
                  <a:pt x="0" y="62"/>
                </a:cubicBezTo>
                <a:cubicBezTo>
                  <a:pt x="0" y="64"/>
                  <a:pt x="1" y="66"/>
                  <a:pt x="3" y="67"/>
                </a:cubicBezTo>
                <a:cubicBezTo>
                  <a:pt x="5" y="68"/>
                  <a:pt x="8" y="68"/>
                  <a:pt x="10" y="69"/>
                </a:cubicBezTo>
                <a:cubicBezTo>
                  <a:pt x="12" y="69"/>
                  <a:pt x="14" y="70"/>
                  <a:pt x="16" y="70"/>
                </a:cubicBezTo>
                <a:cubicBezTo>
                  <a:pt x="16" y="71"/>
                  <a:pt x="17" y="71"/>
                  <a:pt x="18" y="71"/>
                </a:cubicBezTo>
                <a:cubicBezTo>
                  <a:pt x="18" y="72"/>
                  <a:pt x="18" y="74"/>
                  <a:pt x="18" y="75"/>
                </a:cubicBezTo>
                <a:cubicBezTo>
                  <a:pt x="18" y="77"/>
                  <a:pt x="18" y="78"/>
                  <a:pt x="18" y="80"/>
                </a:cubicBezTo>
                <a:cubicBezTo>
                  <a:pt x="17" y="80"/>
                  <a:pt x="16" y="80"/>
                  <a:pt x="16" y="80"/>
                </a:cubicBezTo>
                <a:cubicBezTo>
                  <a:pt x="14" y="81"/>
                  <a:pt x="12" y="81"/>
                  <a:pt x="10" y="82"/>
                </a:cubicBezTo>
                <a:cubicBezTo>
                  <a:pt x="8" y="82"/>
                  <a:pt x="5" y="83"/>
                  <a:pt x="3" y="84"/>
                </a:cubicBezTo>
                <a:cubicBezTo>
                  <a:pt x="1" y="84"/>
                  <a:pt x="0" y="86"/>
                  <a:pt x="0" y="88"/>
                </a:cubicBezTo>
                <a:cubicBezTo>
                  <a:pt x="1" y="90"/>
                  <a:pt x="2" y="92"/>
                  <a:pt x="5" y="92"/>
                </a:cubicBezTo>
                <a:cubicBezTo>
                  <a:pt x="7" y="92"/>
                  <a:pt x="9" y="91"/>
                  <a:pt x="11" y="91"/>
                </a:cubicBezTo>
                <a:cubicBezTo>
                  <a:pt x="14" y="91"/>
                  <a:pt x="16" y="91"/>
                  <a:pt x="18" y="91"/>
                </a:cubicBezTo>
                <a:cubicBezTo>
                  <a:pt x="18" y="91"/>
                  <a:pt x="19" y="91"/>
                  <a:pt x="20" y="91"/>
                </a:cubicBezTo>
                <a:cubicBezTo>
                  <a:pt x="20" y="93"/>
                  <a:pt x="21" y="96"/>
                  <a:pt x="23" y="99"/>
                </a:cubicBezTo>
                <a:cubicBezTo>
                  <a:pt x="22" y="99"/>
                  <a:pt x="21" y="99"/>
                  <a:pt x="21" y="100"/>
                </a:cubicBezTo>
                <a:cubicBezTo>
                  <a:pt x="19" y="101"/>
                  <a:pt x="18" y="102"/>
                  <a:pt x="16" y="103"/>
                </a:cubicBezTo>
                <a:cubicBezTo>
                  <a:pt x="14" y="105"/>
                  <a:pt x="12" y="106"/>
                  <a:pt x="10" y="107"/>
                </a:cubicBezTo>
                <a:cubicBezTo>
                  <a:pt x="9" y="109"/>
                  <a:pt x="8" y="111"/>
                  <a:pt x="9" y="113"/>
                </a:cubicBezTo>
                <a:cubicBezTo>
                  <a:pt x="10" y="115"/>
                  <a:pt x="13" y="116"/>
                  <a:pt x="14" y="115"/>
                </a:cubicBezTo>
                <a:cubicBezTo>
                  <a:pt x="17" y="114"/>
                  <a:pt x="19" y="113"/>
                  <a:pt x="21" y="112"/>
                </a:cubicBezTo>
                <a:cubicBezTo>
                  <a:pt x="23" y="111"/>
                  <a:pt x="25" y="110"/>
                  <a:pt x="26" y="109"/>
                </a:cubicBezTo>
                <a:cubicBezTo>
                  <a:pt x="27" y="109"/>
                  <a:pt x="28" y="109"/>
                  <a:pt x="28" y="108"/>
                </a:cubicBezTo>
                <a:cubicBezTo>
                  <a:pt x="30" y="111"/>
                  <a:pt x="32" y="113"/>
                  <a:pt x="34" y="115"/>
                </a:cubicBezTo>
                <a:cubicBezTo>
                  <a:pt x="33" y="116"/>
                  <a:pt x="33" y="116"/>
                  <a:pt x="33" y="117"/>
                </a:cubicBezTo>
                <a:cubicBezTo>
                  <a:pt x="31" y="118"/>
                  <a:pt x="30" y="120"/>
                  <a:pt x="29" y="122"/>
                </a:cubicBezTo>
                <a:cubicBezTo>
                  <a:pt x="28" y="124"/>
                  <a:pt x="27" y="126"/>
                  <a:pt x="25" y="128"/>
                </a:cubicBezTo>
                <a:cubicBezTo>
                  <a:pt x="24" y="129"/>
                  <a:pt x="24" y="132"/>
                  <a:pt x="26" y="133"/>
                </a:cubicBezTo>
                <a:cubicBezTo>
                  <a:pt x="28" y="134"/>
                  <a:pt x="30" y="134"/>
                  <a:pt x="32" y="133"/>
                </a:cubicBezTo>
                <a:cubicBezTo>
                  <a:pt x="33" y="131"/>
                  <a:pt x="35" y="130"/>
                  <a:pt x="36" y="128"/>
                </a:cubicBezTo>
                <a:cubicBezTo>
                  <a:pt x="38" y="127"/>
                  <a:pt x="39" y="125"/>
                  <a:pt x="41" y="124"/>
                </a:cubicBezTo>
                <a:cubicBezTo>
                  <a:pt x="41" y="123"/>
                  <a:pt x="42" y="123"/>
                  <a:pt x="42" y="122"/>
                </a:cubicBezTo>
                <a:cubicBezTo>
                  <a:pt x="45" y="124"/>
                  <a:pt x="47" y="125"/>
                  <a:pt x="50" y="127"/>
                </a:cubicBezTo>
                <a:cubicBezTo>
                  <a:pt x="50" y="127"/>
                  <a:pt x="49" y="128"/>
                  <a:pt x="49" y="129"/>
                </a:cubicBezTo>
                <a:cubicBezTo>
                  <a:pt x="49" y="130"/>
                  <a:pt x="48" y="132"/>
                  <a:pt x="48" y="135"/>
                </a:cubicBezTo>
                <a:cubicBezTo>
                  <a:pt x="47" y="137"/>
                  <a:pt x="47" y="139"/>
                  <a:pt x="46" y="141"/>
                </a:cubicBezTo>
                <a:cubicBezTo>
                  <a:pt x="45" y="143"/>
                  <a:pt x="47" y="145"/>
                  <a:pt x="49" y="146"/>
                </a:cubicBezTo>
                <a:cubicBezTo>
                  <a:pt x="51" y="147"/>
                  <a:pt x="53" y="146"/>
                  <a:pt x="54" y="144"/>
                </a:cubicBezTo>
                <a:cubicBezTo>
                  <a:pt x="55" y="142"/>
                  <a:pt x="56" y="140"/>
                  <a:pt x="57" y="138"/>
                </a:cubicBezTo>
                <a:cubicBezTo>
                  <a:pt x="58" y="136"/>
                  <a:pt x="59" y="134"/>
                  <a:pt x="59" y="132"/>
                </a:cubicBezTo>
                <a:cubicBezTo>
                  <a:pt x="60" y="132"/>
                  <a:pt x="60" y="131"/>
                  <a:pt x="60" y="130"/>
                </a:cubicBezTo>
                <a:cubicBezTo>
                  <a:pt x="63" y="131"/>
                  <a:pt x="66" y="132"/>
                  <a:pt x="69" y="132"/>
                </a:cubicBezTo>
                <a:cubicBezTo>
                  <a:pt x="69" y="133"/>
                  <a:pt x="69" y="133"/>
                  <a:pt x="69" y="134"/>
                </a:cubicBezTo>
                <a:cubicBezTo>
                  <a:pt x="69" y="136"/>
                  <a:pt x="69" y="138"/>
                  <a:pt x="70" y="140"/>
                </a:cubicBezTo>
                <a:cubicBezTo>
                  <a:pt x="70" y="142"/>
                  <a:pt x="70" y="145"/>
                  <a:pt x="70" y="147"/>
                </a:cubicBezTo>
                <a:cubicBezTo>
                  <a:pt x="70" y="149"/>
                  <a:pt x="72" y="151"/>
                  <a:pt x="74" y="151"/>
                </a:cubicBezTo>
                <a:cubicBezTo>
                  <a:pt x="77" y="151"/>
                  <a:pt x="78" y="149"/>
                  <a:pt x="79" y="147"/>
                </a:cubicBezTo>
                <a:cubicBezTo>
                  <a:pt x="79" y="145"/>
                  <a:pt x="79" y="142"/>
                  <a:pt x="79" y="140"/>
                </a:cubicBezTo>
                <a:cubicBezTo>
                  <a:pt x="79" y="138"/>
                  <a:pt x="80" y="136"/>
                  <a:pt x="80" y="134"/>
                </a:cubicBezTo>
                <a:cubicBezTo>
                  <a:pt x="80" y="133"/>
                  <a:pt x="80" y="133"/>
                  <a:pt x="80" y="132"/>
                </a:cubicBezTo>
                <a:cubicBezTo>
                  <a:pt x="83" y="132"/>
                  <a:pt x="86" y="131"/>
                  <a:pt x="88" y="130"/>
                </a:cubicBezTo>
                <a:cubicBezTo>
                  <a:pt x="89" y="131"/>
                  <a:pt x="89" y="132"/>
                  <a:pt x="89" y="132"/>
                </a:cubicBezTo>
                <a:cubicBezTo>
                  <a:pt x="90" y="134"/>
                  <a:pt x="91" y="136"/>
                  <a:pt x="92" y="138"/>
                </a:cubicBezTo>
                <a:cubicBezTo>
                  <a:pt x="93" y="140"/>
                  <a:pt x="94" y="142"/>
                  <a:pt x="95" y="144"/>
                </a:cubicBezTo>
                <a:cubicBezTo>
                  <a:pt x="96" y="146"/>
                  <a:pt x="98" y="147"/>
                  <a:pt x="100" y="146"/>
                </a:cubicBezTo>
                <a:cubicBezTo>
                  <a:pt x="102" y="145"/>
                  <a:pt x="103" y="143"/>
                  <a:pt x="103" y="141"/>
                </a:cubicBezTo>
                <a:cubicBezTo>
                  <a:pt x="102" y="139"/>
                  <a:pt x="102" y="137"/>
                  <a:pt x="101" y="135"/>
                </a:cubicBezTo>
                <a:cubicBezTo>
                  <a:pt x="101" y="132"/>
                  <a:pt x="100" y="130"/>
                  <a:pt x="100" y="129"/>
                </a:cubicBezTo>
                <a:cubicBezTo>
                  <a:pt x="99" y="128"/>
                  <a:pt x="99" y="127"/>
                  <a:pt x="99" y="127"/>
                </a:cubicBezTo>
                <a:cubicBezTo>
                  <a:pt x="102" y="125"/>
                  <a:pt x="104" y="124"/>
                  <a:pt x="106" y="122"/>
                </a:cubicBezTo>
                <a:cubicBezTo>
                  <a:pt x="107" y="123"/>
                  <a:pt x="107" y="123"/>
                  <a:pt x="108" y="124"/>
                </a:cubicBezTo>
                <a:cubicBezTo>
                  <a:pt x="109" y="125"/>
                  <a:pt x="111" y="127"/>
                  <a:pt x="112" y="128"/>
                </a:cubicBezTo>
                <a:cubicBezTo>
                  <a:pt x="114" y="130"/>
                  <a:pt x="115" y="131"/>
                  <a:pt x="117" y="133"/>
                </a:cubicBezTo>
                <a:cubicBezTo>
                  <a:pt x="119" y="134"/>
                  <a:pt x="121" y="134"/>
                  <a:pt x="123" y="133"/>
                </a:cubicBezTo>
                <a:cubicBezTo>
                  <a:pt x="124" y="132"/>
                  <a:pt x="125" y="129"/>
                  <a:pt x="124" y="128"/>
                </a:cubicBezTo>
                <a:cubicBezTo>
                  <a:pt x="122" y="126"/>
                  <a:pt x="121" y="124"/>
                  <a:pt x="120" y="122"/>
                </a:cubicBezTo>
                <a:cubicBezTo>
                  <a:pt x="119" y="120"/>
                  <a:pt x="117" y="118"/>
                  <a:pt x="116" y="117"/>
                </a:cubicBezTo>
                <a:cubicBezTo>
                  <a:pt x="116" y="116"/>
                  <a:pt x="115" y="116"/>
                  <a:pt x="115" y="115"/>
                </a:cubicBezTo>
                <a:cubicBezTo>
                  <a:pt x="117" y="113"/>
                  <a:pt x="119" y="111"/>
                  <a:pt x="121" y="108"/>
                </a:cubicBezTo>
                <a:cubicBezTo>
                  <a:pt x="121" y="109"/>
                  <a:pt x="122" y="109"/>
                  <a:pt x="122" y="109"/>
                </a:cubicBezTo>
                <a:cubicBezTo>
                  <a:pt x="124" y="110"/>
                  <a:pt x="126" y="111"/>
                  <a:pt x="128" y="112"/>
                </a:cubicBezTo>
                <a:cubicBezTo>
                  <a:pt x="130" y="113"/>
                  <a:pt x="132" y="114"/>
                  <a:pt x="134" y="115"/>
                </a:cubicBezTo>
                <a:cubicBezTo>
                  <a:pt x="136" y="116"/>
                  <a:pt x="139" y="115"/>
                  <a:pt x="140" y="113"/>
                </a:cubicBezTo>
                <a:cubicBezTo>
                  <a:pt x="141" y="111"/>
                  <a:pt x="140" y="109"/>
                  <a:pt x="139" y="107"/>
                </a:cubicBezTo>
                <a:cubicBezTo>
                  <a:pt x="137" y="106"/>
                  <a:pt x="135" y="105"/>
                  <a:pt x="133" y="103"/>
                </a:cubicBezTo>
                <a:cubicBezTo>
                  <a:pt x="131" y="102"/>
                  <a:pt x="129" y="101"/>
                  <a:pt x="128" y="100"/>
                </a:cubicBezTo>
                <a:cubicBezTo>
                  <a:pt x="127" y="99"/>
                  <a:pt x="127" y="99"/>
                  <a:pt x="126" y="99"/>
                </a:cubicBezTo>
                <a:cubicBezTo>
                  <a:pt x="127" y="96"/>
                  <a:pt x="128" y="93"/>
                  <a:pt x="129" y="91"/>
                </a:cubicBezTo>
                <a:cubicBezTo>
                  <a:pt x="130" y="91"/>
                  <a:pt x="130" y="91"/>
                  <a:pt x="131" y="91"/>
                </a:cubicBezTo>
                <a:cubicBezTo>
                  <a:pt x="133" y="91"/>
                  <a:pt x="135" y="91"/>
                  <a:pt x="137" y="91"/>
                </a:cubicBezTo>
                <a:cubicBezTo>
                  <a:pt x="140" y="91"/>
                  <a:pt x="142" y="92"/>
                  <a:pt x="144" y="92"/>
                </a:cubicBezTo>
                <a:cubicBezTo>
                  <a:pt x="146" y="92"/>
                  <a:pt x="148" y="90"/>
                  <a:pt x="149" y="88"/>
                </a:cubicBezTo>
                <a:cubicBezTo>
                  <a:pt x="149" y="86"/>
                  <a:pt x="148" y="84"/>
                  <a:pt x="146" y="84"/>
                </a:cubicBezTo>
                <a:close/>
                <a:moveTo>
                  <a:pt x="89" y="75"/>
                </a:moveTo>
                <a:cubicBezTo>
                  <a:pt x="89" y="83"/>
                  <a:pt x="82" y="89"/>
                  <a:pt x="74" y="89"/>
                </a:cubicBezTo>
                <a:cubicBezTo>
                  <a:pt x="67" y="89"/>
                  <a:pt x="60" y="83"/>
                  <a:pt x="60" y="75"/>
                </a:cubicBezTo>
                <a:cubicBezTo>
                  <a:pt x="60" y="67"/>
                  <a:pt x="67" y="61"/>
                  <a:pt x="74" y="61"/>
                </a:cubicBezTo>
                <a:cubicBezTo>
                  <a:pt x="82" y="61"/>
                  <a:pt x="89" y="67"/>
                  <a:pt x="89" y="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7" name="Freeform: Shape 27"/>
          <p:cNvSpPr>
            <a:spLocks/>
          </p:cNvSpPr>
          <p:nvPr/>
        </p:nvSpPr>
        <p:spPr bwMode="auto">
          <a:xfrm>
            <a:off x="5075981" y="1624062"/>
            <a:ext cx="1401464" cy="1404074"/>
          </a:xfrm>
          <a:custGeom>
            <a:avLst/>
            <a:gdLst/>
            <a:ahLst/>
            <a:cxnLst>
              <a:cxn ang="0">
                <a:pos x="448" y="0"/>
              </a:cxn>
              <a:cxn ang="0">
                <a:pos x="0" y="449"/>
              </a:cxn>
              <a:cxn ang="0">
                <a:pos x="448" y="897"/>
              </a:cxn>
              <a:cxn ang="0">
                <a:pos x="896" y="449"/>
              </a:cxn>
              <a:cxn ang="0">
                <a:pos x="448" y="0"/>
              </a:cxn>
              <a:cxn ang="0">
                <a:pos x="448" y="631"/>
              </a:cxn>
              <a:cxn ang="0">
                <a:pos x="267" y="449"/>
              </a:cxn>
              <a:cxn ang="0">
                <a:pos x="448" y="267"/>
              </a:cxn>
              <a:cxn ang="0">
                <a:pos x="630" y="449"/>
              </a:cxn>
              <a:cxn ang="0">
                <a:pos x="448" y="631"/>
              </a:cxn>
            </a:cxnLst>
            <a:rect l="0" t="0" r="r" b="b"/>
            <a:pathLst>
              <a:path w="896" h="897">
                <a:moveTo>
                  <a:pt x="448" y="0"/>
                </a:moveTo>
                <a:cubicBezTo>
                  <a:pt x="201" y="0"/>
                  <a:pt x="0" y="201"/>
                  <a:pt x="0" y="449"/>
                </a:cubicBezTo>
                <a:cubicBezTo>
                  <a:pt x="0" y="697"/>
                  <a:pt x="201" y="897"/>
                  <a:pt x="448" y="897"/>
                </a:cubicBezTo>
                <a:cubicBezTo>
                  <a:pt x="695" y="897"/>
                  <a:pt x="896" y="697"/>
                  <a:pt x="896" y="449"/>
                </a:cubicBezTo>
                <a:cubicBezTo>
                  <a:pt x="896" y="201"/>
                  <a:pt x="695" y="0"/>
                  <a:pt x="448" y="0"/>
                </a:cubicBezTo>
                <a:close/>
                <a:moveTo>
                  <a:pt x="448" y="631"/>
                </a:moveTo>
                <a:cubicBezTo>
                  <a:pt x="348" y="631"/>
                  <a:pt x="267" y="549"/>
                  <a:pt x="267" y="449"/>
                </a:cubicBezTo>
                <a:cubicBezTo>
                  <a:pt x="267" y="349"/>
                  <a:pt x="348" y="267"/>
                  <a:pt x="448" y="267"/>
                </a:cubicBezTo>
                <a:cubicBezTo>
                  <a:pt x="548" y="267"/>
                  <a:pt x="630" y="349"/>
                  <a:pt x="630" y="449"/>
                </a:cubicBezTo>
                <a:cubicBezTo>
                  <a:pt x="630" y="549"/>
                  <a:pt x="548" y="631"/>
                  <a:pt x="448" y="63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8" name="Freeform: Shape 28"/>
          <p:cNvSpPr>
            <a:spLocks/>
          </p:cNvSpPr>
          <p:nvPr/>
        </p:nvSpPr>
        <p:spPr bwMode="auto">
          <a:xfrm>
            <a:off x="4924613" y="1473998"/>
            <a:ext cx="1702896" cy="1705506"/>
          </a:xfrm>
          <a:custGeom>
            <a:avLst/>
            <a:gdLst/>
            <a:ahLst/>
            <a:cxnLst>
              <a:cxn ang="0">
                <a:pos x="1043" y="507"/>
              </a:cxn>
              <a:cxn ang="0">
                <a:pos x="1036" y="455"/>
              </a:cxn>
              <a:cxn ang="0">
                <a:pos x="1024" y="404"/>
              </a:cxn>
              <a:cxn ang="0">
                <a:pos x="1007" y="355"/>
              </a:cxn>
              <a:cxn ang="0">
                <a:pos x="985" y="307"/>
              </a:cxn>
              <a:cxn ang="0">
                <a:pos x="957" y="263"/>
              </a:cxn>
              <a:cxn ang="0">
                <a:pos x="926" y="221"/>
              </a:cxn>
              <a:cxn ang="0">
                <a:pos x="890" y="183"/>
              </a:cxn>
              <a:cxn ang="0">
                <a:pos x="850" y="149"/>
              </a:cxn>
              <a:cxn ang="0">
                <a:pos x="807" y="119"/>
              </a:cxn>
              <a:cxn ang="0">
                <a:pos x="761" y="93"/>
              </a:cxn>
              <a:cxn ang="0">
                <a:pos x="713" y="73"/>
              </a:cxn>
              <a:cxn ang="0">
                <a:pos x="663" y="58"/>
              </a:cxn>
              <a:cxn ang="0">
                <a:pos x="611" y="48"/>
              </a:cxn>
              <a:cxn ang="0">
                <a:pos x="559" y="44"/>
              </a:cxn>
              <a:cxn ang="0">
                <a:pos x="507" y="45"/>
              </a:cxn>
              <a:cxn ang="0">
                <a:pos x="455" y="52"/>
              </a:cxn>
              <a:cxn ang="0">
                <a:pos x="404" y="64"/>
              </a:cxn>
              <a:cxn ang="0">
                <a:pos x="354" y="81"/>
              </a:cxn>
              <a:cxn ang="0">
                <a:pos x="307" y="104"/>
              </a:cxn>
              <a:cxn ang="0">
                <a:pos x="262" y="131"/>
              </a:cxn>
              <a:cxn ang="0">
                <a:pos x="221" y="163"/>
              </a:cxn>
              <a:cxn ang="0">
                <a:pos x="183" y="199"/>
              </a:cxn>
              <a:cxn ang="0">
                <a:pos x="148" y="239"/>
              </a:cxn>
              <a:cxn ang="0">
                <a:pos x="119" y="282"/>
              </a:cxn>
              <a:cxn ang="0">
                <a:pos x="93" y="328"/>
              </a:cxn>
              <a:cxn ang="0">
                <a:pos x="73" y="376"/>
              </a:cxn>
              <a:cxn ang="0">
                <a:pos x="58" y="426"/>
              </a:cxn>
              <a:cxn ang="0">
                <a:pos x="48" y="478"/>
              </a:cxn>
              <a:cxn ang="0">
                <a:pos x="44" y="530"/>
              </a:cxn>
              <a:cxn ang="0">
                <a:pos x="45" y="582"/>
              </a:cxn>
              <a:cxn ang="0">
                <a:pos x="52" y="634"/>
              </a:cxn>
              <a:cxn ang="0">
                <a:pos x="64" y="686"/>
              </a:cxn>
              <a:cxn ang="0">
                <a:pos x="81" y="735"/>
              </a:cxn>
              <a:cxn ang="0">
                <a:pos x="104" y="782"/>
              </a:cxn>
              <a:cxn ang="0">
                <a:pos x="131" y="827"/>
              </a:cxn>
              <a:cxn ang="0">
                <a:pos x="163" y="869"/>
              </a:cxn>
              <a:cxn ang="0">
                <a:pos x="199" y="907"/>
              </a:cxn>
              <a:cxn ang="0">
                <a:pos x="238" y="941"/>
              </a:cxn>
              <a:cxn ang="0">
                <a:pos x="281" y="971"/>
              </a:cxn>
              <a:cxn ang="0">
                <a:pos x="327" y="996"/>
              </a:cxn>
              <a:cxn ang="0">
                <a:pos x="375" y="1017"/>
              </a:cxn>
              <a:cxn ang="0">
                <a:pos x="426" y="1032"/>
              </a:cxn>
              <a:cxn ang="0">
                <a:pos x="477" y="1041"/>
              </a:cxn>
              <a:cxn ang="0">
                <a:pos x="529" y="1046"/>
              </a:cxn>
              <a:cxn ang="0">
                <a:pos x="582" y="1045"/>
              </a:cxn>
              <a:cxn ang="0">
                <a:pos x="633" y="1038"/>
              </a:cxn>
              <a:cxn ang="0">
                <a:pos x="684" y="1026"/>
              </a:cxn>
              <a:cxn ang="0">
                <a:pos x="734" y="1009"/>
              </a:cxn>
              <a:cxn ang="0">
                <a:pos x="781" y="986"/>
              </a:cxn>
              <a:cxn ang="0">
                <a:pos x="826" y="959"/>
              </a:cxn>
              <a:cxn ang="0">
                <a:pos x="867" y="927"/>
              </a:cxn>
              <a:cxn ang="0">
                <a:pos x="906" y="891"/>
              </a:cxn>
              <a:cxn ang="0">
                <a:pos x="940" y="851"/>
              </a:cxn>
              <a:cxn ang="0">
                <a:pos x="970" y="808"/>
              </a:cxn>
              <a:cxn ang="0">
                <a:pos x="995" y="762"/>
              </a:cxn>
              <a:cxn ang="0">
                <a:pos x="1015" y="714"/>
              </a:cxn>
              <a:cxn ang="0">
                <a:pos x="1030" y="664"/>
              </a:cxn>
              <a:cxn ang="0">
                <a:pos x="1040" y="612"/>
              </a:cxn>
              <a:cxn ang="0">
                <a:pos x="1044" y="560"/>
              </a:cxn>
            </a:cxnLst>
            <a:rect l="0" t="0" r="r" b="b"/>
            <a:pathLst>
              <a:path w="1088" h="1090">
                <a:moveTo>
                  <a:pt x="1078" y="557"/>
                </a:moveTo>
                <a:cubicBezTo>
                  <a:pt x="1081" y="556"/>
                  <a:pt x="1083" y="555"/>
                  <a:pt x="1085" y="553"/>
                </a:cubicBezTo>
                <a:cubicBezTo>
                  <a:pt x="1087" y="551"/>
                  <a:pt x="1088" y="548"/>
                  <a:pt x="1088" y="545"/>
                </a:cubicBezTo>
                <a:cubicBezTo>
                  <a:pt x="1088" y="542"/>
                  <a:pt x="1087" y="539"/>
                  <a:pt x="1085" y="537"/>
                </a:cubicBezTo>
                <a:cubicBezTo>
                  <a:pt x="1083" y="535"/>
                  <a:pt x="1081" y="533"/>
                  <a:pt x="1078" y="533"/>
                </a:cubicBezTo>
                <a:cubicBezTo>
                  <a:pt x="1074" y="533"/>
                  <a:pt x="1059" y="531"/>
                  <a:pt x="1044" y="530"/>
                </a:cubicBezTo>
                <a:cubicBezTo>
                  <a:pt x="1044" y="522"/>
                  <a:pt x="1043" y="515"/>
                  <a:pt x="1043" y="507"/>
                </a:cubicBezTo>
                <a:cubicBezTo>
                  <a:pt x="1057" y="505"/>
                  <a:pt x="1073" y="501"/>
                  <a:pt x="1076" y="501"/>
                </a:cubicBezTo>
                <a:cubicBezTo>
                  <a:pt x="1079" y="500"/>
                  <a:pt x="1081" y="498"/>
                  <a:pt x="1083" y="496"/>
                </a:cubicBezTo>
                <a:cubicBezTo>
                  <a:pt x="1084" y="494"/>
                  <a:pt x="1085" y="491"/>
                  <a:pt x="1085" y="488"/>
                </a:cubicBezTo>
                <a:cubicBezTo>
                  <a:pt x="1085" y="485"/>
                  <a:pt x="1083" y="482"/>
                  <a:pt x="1081" y="481"/>
                </a:cubicBezTo>
                <a:cubicBezTo>
                  <a:pt x="1079" y="479"/>
                  <a:pt x="1076" y="477"/>
                  <a:pt x="1073" y="477"/>
                </a:cubicBezTo>
                <a:cubicBezTo>
                  <a:pt x="1070" y="477"/>
                  <a:pt x="1054" y="478"/>
                  <a:pt x="1040" y="478"/>
                </a:cubicBezTo>
                <a:cubicBezTo>
                  <a:pt x="1039" y="470"/>
                  <a:pt x="1038" y="463"/>
                  <a:pt x="1036" y="455"/>
                </a:cubicBezTo>
                <a:cubicBezTo>
                  <a:pt x="1050" y="451"/>
                  <a:pt x="1065" y="446"/>
                  <a:pt x="1068" y="445"/>
                </a:cubicBezTo>
                <a:cubicBezTo>
                  <a:pt x="1071" y="444"/>
                  <a:pt x="1073" y="442"/>
                  <a:pt x="1075" y="440"/>
                </a:cubicBezTo>
                <a:cubicBezTo>
                  <a:pt x="1076" y="438"/>
                  <a:pt x="1077" y="435"/>
                  <a:pt x="1076" y="432"/>
                </a:cubicBezTo>
                <a:cubicBezTo>
                  <a:pt x="1075" y="429"/>
                  <a:pt x="1074" y="426"/>
                  <a:pt x="1071" y="425"/>
                </a:cubicBezTo>
                <a:cubicBezTo>
                  <a:pt x="1069" y="423"/>
                  <a:pt x="1066" y="422"/>
                  <a:pt x="1064" y="422"/>
                </a:cubicBezTo>
                <a:cubicBezTo>
                  <a:pt x="1060" y="423"/>
                  <a:pt x="1045" y="425"/>
                  <a:pt x="1030" y="426"/>
                </a:cubicBezTo>
                <a:cubicBezTo>
                  <a:pt x="1028" y="419"/>
                  <a:pt x="1026" y="412"/>
                  <a:pt x="1024" y="404"/>
                </a:cubicBezTo>
                <a:cubicBezTo>
                  <a:pt x="1038" y="399"/>
                  <a:pt x="1052" y="392"/>
                  <a:pt x="1055" y="391"/>
                </a:cubicBezTo>
                <a:cubicBezTo>
                  <a:pt x="1058" y="390"/>
                  <a:pt x="1060" y="388"/>
                  <a:pt x="1061" y="385"/>
                </a:cubicBezTo>
                <a:cubicBezTo>
                  <a:pt x="1062" y="382"/>
                  <a:pt x="1062" y="379"/>
                  <a:pt x="1061" y="377"/>
                </a:cubicBezTo>
                <a:cubicBezTo>
                  <a:pt x="1060" y="374"/>
                  <a:pt x="1058" y="372"/>
                  <a:pt x="1056" y="370"/>
                </a:cubicBezTo>
                <a:cubicBezTo>
                  <a:pt x="1054" y="369"/>
                  <a:pt x="1051" y="368"/>
                  <a:pt x="1048" y="369"/>
                </a:cubicBezTo>
                <a:cubicBezTo>
                  <a:pt x="1045" y="369"/>
                  <a:pt x="1029" y="373"/>
                  <a:pt x="1015" y="376"/>
                </a:cubicBezTo>
                <a:cubicBezTo>
                  <a:pt x="1013" y="369"/>
                  <a:pt x="1010" y="362"/>
                  <a:pt x="1007" y="355"/>
                </a:cubicBezTo>
                <a:cubicBezTo>
                  <a:pt x="1020" y="348"/>
                  <a:pt x="1033" y="340"/>
                  <a:pt x="1036" y="338"/>
                </a:cubicBezTo>
                <a:cubicBezTo>
                  <a:pt x="1039" y="337"/>
                  <a:pt x="1041" y="334"/>
                  <a:pt x="1041" y="332"/>
                </a:cubicBezTo>
                <a:cubicBezTo>
                  <a:pt x="1042" y="329"/>
                  <a:pt x="1042" y="326"/>
                  <a:pt x="1041" y="323"/>
                </a:cubicBezTo>
                <a:cubicBezTo>
                  <a:pt x="1040" y="321"/>
                  <a:pt x="1038" y="319"/>
                  <a:pt x="1035" y="317"/>
                </a:cubicBezTo>
                <a:cubicBezTo>
                  <a:pt x="1032" y="316"/>
                  <a:pt x="1030" y="316"/>
                  <a:pt x="1027" y="317"/>
                </a:cubicBezTo>
                <a:cubicBezTo>
                  <a:pt x="1024" y="318"/>
                  <a:pt x="1009" y="323"/>
                  <a:pt x="995" y="328"/>
                </a:cubicBezTo>
                <a:cubicBezTo>
                  <a:pt x="992" y="321"/>
                  <a:pt x="988" y="314"/>
                  <a:pt x="985" y="307"/>
                </a:cubicBezTo>
                <a:cubicBezTo>
                  <a:pt x="996" y="299"/>
                  <a:pt x="1009" y="290"/>
                  <a:pt x="1012" y="288"/>
                </a:cubicBezTo>
                <a:cubicBezTo>
                  <a:pt x="1014" y="286"/>
                  <a:pt x="1016" y="284"/>
                  <a:pt x="1016" y="281"/>
                </a:cubicBezTo>
                <a:cubicBezTo>
                  <a:pt x="1017" y="278"/>
                  <a:pt x="1016" y="275"/>
                  <a:pt x="1015" y="273"/>
                </a:cubicBezTo>
                <a:cubicBezTo>
                  <a:pt x="1013" y="270"/>
                  <a:pt x="1011" y="268"/>
                  <a:pt x="1009" y="267"/>
                </a:cubicBezTo>
                <a:cubicBezTo>
                  <a:pt x="1006" y="266"/>
                  <a:pt x="1003" y="266"/>
                  <a:pt x="1000" y="268"/>
                </a:cubicBezTo>
                <a:cubicBezTo>
                  <a:pt x="997" y="269"/>
                  <a:pt x="983" y="276"/>
                  <a:pt x="970" y="282"/>
                </a:cubicBezTo>
                <a:cubicBezTo>
                  <a:pt x="966" y="275"/>
                  <a:pt x="962" y="269"/>
                  <a:pt x="957" y="263"/>
                </a:cubicBezTo>
                <a:cubicBezTo>
                  <a:pt x="968" y="253"/>
                  <a:pt x="980" y="242"/>
                  <a:pt x="983" y="240"/>
                </a:cubicBezTo>
                <a:cubicBezTo>
                  <a:pt x="985" y="238"/>
                  <a:pt x="986" y="236"/>
                  <a:pt x="986" y="233"/>
                </a:cubicBezTo>
                <a:cubicBezTo>
                  <a:pt x="986" y="230"/>
                  <a:pt x="986" y="227"/>
                  <a:pt x="984" y="225"/>
                </a:cubicBezTo>
                <a:cubicBezTo>
                  <a:pt x="982" y="222"/>
                  <a:pt x="980" y="221"/>
                  <a:pt x="977" y="220"/>
                </a:cubicBezTo>
                <a:cubicBezTo>
                  <a:pt x="974" y="220"/>
                  <a:pt x="971" y="220"/>
                  <a:pt x="969" y="221"/>
                </a:cubicBezTo>
                <a:cubicBezTo>
                  <a:pt x="966" y="223"/>
                  <a:pt x="952" y="231"/>
                  <a:pt x="940" y="239"/>
                </a:cubicBezTo>
                <a:cubicBezTo>
                  <a:pt x="935" y="233"/>
                  <a:pt x="930" y="227"/>
                  <a:pt x="926" y="221"/>
                </a:cubicBezTo>
                <a:cubicBezTo>
                  <a:pt x="935" y="210"/>
                  <a:pt x="946" y="198"/>
                  <a:pt x="948" y="196"/>
                </a:cubicBezTo>
                <a:cubicBezTo>
                  <a:pt x="950" y="194"/>
                  <a:pt x="951" y="191"/>
                  <a:pt x="951" y="188"/>
                </a:cubicBezTo>
                <a:cubicBezTo>
                  <a:pt x="951" y="185"/>
                  <a:pt x="950" y="183"/>
                  <a:pt x="948" y="181"/>
                </a:cubicBezTo>
                <a:cubicBezTo>
                  <a:pt x="946" y="178"/>
                  <a:pt x="944" y="177"/>
                  <a:pt x="941" y="177"/>
                </a:cubicBezTo>
                <a:cubicBezTo>
                  <a:pt x="938" y="176"/>
                  <a:pt x="935" y="177"/>
                  <a:pt x="933" y="179"/>
                </a:cubicBezTo>
                <a:cubicBezTo>
                  <a:pt x="930" y="181"/>
                  <a:pt x="917" y="190"/>
                  <a:pt x="906" y="199"/>
                </a:cubicBezTo>
                <a:cubicBezTo>
                  <a:pt x="900" y="193"/>
                  <a:pt x="895" y="188"/>
                  <a:pt x="890" y="183"/>
                </a:cubicBezTo>
                <a:cubicBezTo>
                  <a:pt x="898" y="171"/>
                  <a:pt x="908" y="158"/>
                  <a:pt x="910" y="156"/>
                </a:cubicBezTo>
                <a:cubicBezTo>
                  <a:pt x="912" y="153"/>
                  <a:pt x="912" y="150"/>
                  <a:pt x="912" y="148"/>
                </a:cubicBezTo>
                <a:cubicBezTo>
                  <a:pt x="911" y="145"/>
                  <a:pt x="910" y="142"/>
                  <a:pt x="908" y="140"/>
                </a:cubicBezTo>
                <a:cubicBezTo>
                  <a:pt x="906" y="138"/>
                  <a:pt x="903" y="137"/>
                  <a:pt x="900" y="137"/>
                </a:cubicBezTo>
                <a:cubicBezTo>
                  <a:pt x="897" y="137"/>
                  <a:pt x="895" y="138"/>
                  <a:pt x="892" y="140"/>
                </a:cubicBezTo>
                <a:cubicBezTo>
                  <a:pt x="890" y="142"/>
                  <a:pt x="878" y="153"/>
                  <a:pt x="868" y="163"/>
                </a:cubicBezTo>
                <a:cubicBezTo>
                  <a:pt x="862" y="158"/>
                  <a:pt x="856" y="153"/>
                  <a:pt x="850" y="149"/>
                </a:cubicBezTo>
                <a:cubicBezTo>
                  <a:pt x="857" y="136"/>
                  <a:pt x="866" y="122"/>
                  <a:pt x="867" y="119"/>
                </a:cubicBezTo>
                <a:cubicBezTo>
                  <a:pt x="869" y="117"/>
                  <a:pt x="869" y="114"/>
                  <a:pt x="868" y="111"/>
                </a:cubicBezTo>
                <a:cubicBezTo>
                  <a:pt x="868" y="109"/>
                  <a:pt x="866" y="106"/>
                  <a:pt x="864" y="104"/>
                </a:cubicBezTo>
                <a:cubicBezTo>
                  <a:pt x="861" y="103"/>
                  <a:pt x="858" y="102"/>
                  <a:pt x="856" y="102"/>
                </a:cubicBezTo>
                <a:cubicBezTo>
                  <a:pt x="853" y="102"/>
                  <a:pt x="850" y="103"/>
                  <a:pt x="848" y="106"/>
                </a:cubicBezTo>
                <a:cubicBezTo>
                  <a:pt x="846" y="108"/>
                  <a:pt x="836" y="120"/>
                  <a:pt x="826" y="131"/>
                </a:cubicBezTo>
                <a:cubicBezTo>
                  <a:pt x="820" y="127"/>
                  <a:pt x="813" y="123"/>
                  <a:pt x="807" y="119"/>
                </a:cubicBezTo>
                <a:cubicBezTo>
                  <a:pt x="813" y="105"/>
                  <a:pt x="820" y="91"/>
                  <a:pt x="821" y="88"/>
                </a:cubicBezTo>
                <a:cubicBezTo>
                  <a:pt x="822" y="85"/>
                  <a:pt x="822" y="82"/>
                  <a:pt x="821" y="80"/>
                </a:cubicBezTo>
                <a:cubicBezTo>
                  <a:pt x="820" y="77"/>
                  <a:pt x="819" y="75"/>
                  <a:pt x="816" y="73"/>
                </a:cubicBezTo>
                <a:cubicBezTo>
                  <a:pt x="813" y="72"/>
                  <a:pt x="811" y="71"/>
                  <a:pt x="808" y="72"/>
                </a:cubicBezTo>
                <a:cubicBezTo>
                  <a:pt x="805" y="72"/>
                  <a:pt x="802" y="74"/>
                  <a:pt x="801" y="76"/>
                </a:cubicBezTo>
                <a:cubicBezTo>
                  <a:pt x="799" y="79"/>
                  <a:pt x="790" y="92"/>
                  <a:pt x="781" y="104"/>
                </a:cubicBezTo>
                <a:cubicBezTo>
                  <a:pt x="775" y="100"/>
                  <a:pt x="768" y="97"/>
                  <a:pt x="761" y="93"/>
                </a:cubicBezTo>
                <a:cubicBezTo>
                  <a:pt x="766" y="80"/>
                  <a:pt x="771" y="65"/>
                  <a:pt x="772" y="61"/>
                </a:cubicBezTo>
                <a:cubicBezTo>
                  <a:pt x="773" y="59"/>
                  <a:pt x="772" y="56"/>
                  <a:pt x="771" y="53"/>
                </a:cubicBezTo>
                <a:cubicBezTo>
                  <a:pt x="770" y="51"/>
                  <a:pt x="768" y="49"/>
                  <a:pt x="765" y="47"/>
                </a:cubicBezTo>
                <a:cubicBezTo>
                  <a:pt x="763" y="46"/>
                  <a:pt x="760" y="46"/>
                  <a:pt x="757" y="47"/>
                </a:cubicBezTo>
                <a:cubicBezTo>
                  <a:pt x="754" y="48"/>
                  <a:pt x="752" y="49"/>
                  <a:pt x="750" y="52"/>
                </a:cubicBezTo>
                <a:cubicBezTo>
                  <a:pt x="749" y="55"/>
                  <a:pt x="741" y="69"/>
                  <a:pt x="734" y="81"/>
                </a:cubicBezTo>
                <a:cubicBezTo>
                  <a:pt x="727" y="78"/>
                  <a:pt x="720" y="76"/>
                  <a:pt x="713" y="73"/>
                </a:cubicBezTo>
                <a:cubicBezTo>
                  <a:pt x="716" y="59"/>
                  <a:pt x="719" y="43"/>
                  <a:pt x="720" y="40"/>
                </a:cubicBezTo>
                <a:cubicBezTo>
                  <a:pt x="721" y="37"/>
                  <a:pt x="720" y="35"/>
                  <a:pt x="719" y="32"/>
                </a:cubicBezTo>
                <a:cubicBezTo>
                  <a:pt x="717" y="30"/>
                  <a:pt x="715" y="28"/>
                  <a:pt x="712" y="27"/>
                </a:cubicBezTo>
                <a:cubicBezTo>
                  <a:pt x="709" y="26"/>
                  <a:pt x="706" y="26"/>
                  <a:pt x="704" y="27"/>
                </a:cubicBezTo>
                <a:cubicBezTo>
                  <a:pt x="701" y="28"/>
                  <a:pt x="699" y="30"/>
                  <a:pt x="698" y="33"/>
                </a:cubicBezTo>
                <a:cubicBezTo>
                  <a:pt x="697" y="36"/>
                  <a:pt x="690" y="51"/>
                  <a:pt x="684" y="64"/>
                </a:cubicBezTo>
                <a:cubicBezTo>
                  <a:pt x="677" y="62"/>
                  <a:pt x="670" y="60"/>
                  <a:pt x="663" y="58"/>
                </a:cubicBezTo>
                <a:cubicBezTo>
                  <a:pt x="664" y="44"/>
                  <a:pt x="666" y="28"/>
                  <a:pt x="667" y="25"/>
                </a:cubicBezTo>
                <a:cubicBezTo>
                  <a:pt x="667" y="22"/>
                  <a:pt x="666" y="19"/>
                  <a:pt x="664" y="17"/>
                </a:cubicBezTo>
                <a:cubicBezTo>
                  <a:pt x="662" y="14"/>
                  <a:pt x="660" y="13"/>
                  <a:pt x="657" y="12"/>
                </a:cubicBezTo>
                <a:cubicBezTo>
                  <a:pt x="654" y="12"/>
                  <a:pt x="651" y="12"/>
                  <a:pt x="649" y="13"/>
                </a:cubicBezTo>
                <a:cubicBezTo>
                  <a:pt x="646" y="15"/>
                  <a:pt x="644" y="17"/>
                  <a:pt x="644" y="20"/>
                </a:cubicBezTo>
                <a:cubicBezTo>
                  <a:pt x="643" y="23"/>
                  <a:pt x="638" y="38"/>
                  <a:pt x="633" y="52"/>
                </a:cubicBezTo>
                <a:cubicBezTo>
                  <a:pt x="626" y="51"/>
                  <a:pt x="619" y="49"/>
                  <a:pt x="611" y="48"/>
                </a:cubicBezTo>
                <a:cubicBezTo>
                  <a:pt x="611" y="34"/>
                  <a:pt x="612" y="18"/>
                  <a:pt x="612" y="15"/>
                </a:cubicBezTo>
                <a:cubicBezTo>
                  <a:pt x="612" y="12"/>
                  <a:pt x="610" y="9"/>
                  <a:pt x="608" y="7"/>
                </a:cubicBezTo>
                <a:cubicBezTo>
                  <a:pt x="606" y="5"/>
                  <a:pt x="604" y="4"/>
                  <a:pt x="601" y="3"/>
                </a:cubicBezTo>
                <a:cubicBezTo>
                  <a:pt x="598" y="3"/>
                  <a:pt x="595" y="4"/>
                  <a:pt x="593" y="5"/>
                </a:cubicBezTo>
                <a:cubicBezTo>
                  <a:pt x="591" y="7"/>
                  <a:pt x="589" y="9"/>
                  <a:pt x="588" y="12"/>
                </a:cubicBezTo>
                <a:cubicBezTo>
                  <a:pt x="588" y="15"/>
                  <a:pt x="584" y="31"/>
                  <a:pt x="582" y="45"/>
                </a:cubicBezTo>
                <a:cubicBezTo>
                  <a:pt x="574" y="45"/>
                  <a:pt x="567" y="44"/>
                  <a:pt x="559" y="44"/>
                </a:cubicBezTo>
                <a:cubicBezTo>
                  <a:pt x="558" y="30"/>
                  <a:pt x="556" y="14"/>
                  <a:pt x="556" y="11"/>
                </a:cubicBezTo>
                <a:cubicBezTo>
                  <a:pt x="556" y="8"/>
                  <a:pt x="554" y="5"/>
                  <a:pt x="552" y="3"/>
                </a:cubicBezTo>
                <a:cubicBezTo>
                  <a:pt x="550" y="1"/>
                  <a:pt x="547" y="0"/>
                  <a:pt x="544" y="0"/>
                </a:cubicBezTo>
                <a:cubicBezTo>
                  <a:pt x="541" y="0"/>
                  <a:pt x="538" y="1"/>
                  <a:pt x="536" y="3"/>
                </a:cubicBezTo>
                <a:cubicBezTo>
                  <a:pt x="534" y="5"/>
                  <a:pt x="533" y="8"/>
                  <a:pt x="532" y="11"/>
                </a:cubicBezTo>
                <a:cubicBezTo>
                  <a:pt x="532" y="14"/>
                  <a:pt x="531" y="30"/>
                  <a:pt x="529" y="44"/>
                </a:cubicBezTo>
                <a:cubicBezTo>
                  <a:pt x="522" y="44"/>
                  <a:pt x="514" y="45"/>
                  <a:pt x="507" y="45"/>
                </a:cubicBezTo>
                <a:cubicBezTo>
                  <a:pt x="504" y="31"/>
                  <a:pt x="501" y="15"/>
                  <a:pt x="500" y="12"/>
                </a:cubicBezTo>
                <a:cubicBezTo>
                  <a:pt x="499" y="9"/>
                  <a:pt x="498" y="7"/>
                  <a:pt x="495" y="5"/>
                </a:cubicBezTo>
                <a:cubicBezTo>
                  <a:pt x="493" y="4"/>
                  <a:pt x="490" y="3"/>
                  <a:pt x="487" y="3"/>
                </a:cubicBezTo>
                <a:cubicBezTo>
                  <a:pt x="484" y="4"/>
                  <a:pt x="482" y="5"/>
                  <a:pt x="480" y="7"/>
                </a:cubicBezTo>
                <a:cubicBezTo>
                  <a:pt x="478" y="9"/>
                  <a:pt x="477" y="12"/>
                  <a:pt x="477" y="15"/>
                </a:cubicBezTo>
                <a:cubicBezTo>
                  <a:pt x="477" y="18"/>
                  <a:pt x="477" y="34"/>
                  <a:pt x="477" y="48"/>
                </a:cubicBezTo>
                <a:cubicBezTo>
                  <a:pt x="470" y="49"/>
                  <a:pt x="462" y="51"/>
                  <a:pt x="455" y="52"/>
                </a:cubicBezTo>
                <a:cubicBezTo>
                  <a:pt x="450" y="38"/>
                  <a:pt x="446" y="23"/>
                  <a:pt x="445" y="20"/>
                </a:cubicBezTo>
                <a:cubicBezTo>
                  <a:pt x="444" y="17"/>
                  <a:pt x="442" y="15"/>
                  <a:pt x="439" y="13"/>
                </a:cubicBezTo>
                <a:cubicBezTo>
                  <a:pt x="437" y="12"/>
                  <a:pt x="434" y="12"/>
                  <a:pt x="431" y="12"/>
                </a:cubicBezTo>
                <a:cubicBezTo>
                  <a:pt x="428" y="13"/>
                  <a:pt x="426" y="14"/>
                  <a:pt x="424" y="17"/>
                </a:cubicBezTo>
                <a:cubicBezTo>
                  <a:pt x="422" y="19"/>
                  <a:pt x="421" y="22"/>
                  <a:pt x="422" y="25"/>
                </a:cubicBezTo>
                <a:cubicBezTo>
                  <a:pt x="422" y="28"/>
                  <a:pt x="424" y="44"/>
                  <a:pt x="426" y="58"/>
                </a:cubicBezTo>
                <a:cubicBezTo>
                  <a:pt x="418" y="60"/>
                  <a:pt x="411" y="62"/>
                  <a:pt x="404" y="64"/>
                </a:cubicBezTo>
                <a:cubicBezTo>
                  <a:pt x="398" y="51"/>
                  <a:pt x="392" y="36"/>
                  <a:pt x="390" y="33"/>
                </a:cubicBezTo>
                <a:cubicBezTo>
                  <a:pt x="389" y="30"/>
                  <a:pt x="387" y="28"/>
                  <a:pt x="384" y="27"/>
                </a:cubicBezTo>
                <a:cubicBezTo>
                  <a:pt x="382" y="26"/>
                  <a:pt x="379" y="26"/>
                  <a:pt x="376" y="27"/>
                </a:cubicBezTo>
                <a:cubicBezTo>
                  <a:pt x="373" y="28"/>
                  <a:pt x="371" y="30"/>
                  <a:pt x="370" y="32"/>
                </a:cubicBezTo>
                <a:cubicBezTo>
                  <a:pt x="368" y="35"/>
                  <a:pt x="367" y="37"/>
                  <a:pt x="368" y="40"/>
                </a:cubicBezTo>
                <a:cubicBezTo>
                  <a:pt x="369" y="43"/>
                  <a:pt x="372" y="59"/>
                  <a:pt x="375" y="73"/>
                </a:cubicBezTo>
                <a:cubicBezTo>
                  <a:pt x="368" y="76"/>
                  <a:pt x="361" y="78"/>
                  <a:pt x="354" y="81"/>
                </a:cubicBezTo>
                <a:cubicBezTo>
                  <a:pt x="347" y="69"/>
                  <a:pt x="339" y="55"/>
                  <a:pt x="338" y="52"/>
                </a:cubicBezTo>
                <a:cubicBezTo>
                  <a:pt x="336" y="49"/>
                  <a:pt x="334" y="48"/>
                  <a:pt x="331" y="47"/>
                </a:cubicBezTo>
                <a:cubicBezTo>
                  <a:pt x="329" y="46"/>
                  <a:pt x="326" y="46"/>
                  <a:pt x="323" y="47"/>
                </a:cubicBezTo>
                <a:cubicBezTo>
                  <a:pt x="320" y="49"/>
                  <a:pt x="318" y="51"/>
                  <a:pt x="317" y="53"/>
                </a:cubicBezTo>
                <a:cubicBezTo>
                  <a:pt x="316" y="56"/>
                  <a:pt x="315" y="59"/>
                  <a:pt x="316" y="61"/>
                </a:cubicBezTo>
                <a:cubicBezTo>
                  <a:pt x="317" y="65"/>
                  <a:pt x="322" y="80"/>
                  <a:pt x="327" y="93"/>
                </a:cubicBezTo>
                <a:cubicBezTo>
                  <a:pt x="320" y="97"/>
                  <a:pt x="314" y="100"/>
                  <a:pt x="307" y="104"/>
                </a:cubicBezTo>
                <a:cubicBezTo>
                  <a:pt x="299" y="92"/>
                  <a:pt x="289" y="79"/>
                  <a:pt x="288" y="76"/>
                </a:cubicBezTo>
                <a:cubicBezTo>
                  <a:pt x="286" y="74"/>
                  <a:pt x="283" y="72"/>
                  <a:pt x="280" y="72"/>
                </a:cubicBezTo>
                <a:cubicBezTo>
                  <a:pt x="278" y="71"/>
                  <a:pt x="275" y="72"/>
                  <a:pt x="272" y="73"/>
                </a:cubicBezTo>
                <a:cubicBezTo>
                  <a:pt x="270" y="75"/>
                  <a:pt x="268" y="77"/>
                  <a:pt x="267" y="80"/>
                </a:cubicBezTo>
                <a:cubicBezTo>
                  <a:pt x="266" y="82"/>
                  <a:pt x="266" y="85"/>
                  <a:pt x="267" y="88"/>
                </a:cubicBezTo>
                <a:cubicBezTo>
                  <a:pt x="269" y="91"/>
                  <a:pt x="275" y="105"/>
                  <a:pt x="281" y="119"/>
                </a:cubicBezTo>
                <a:cubicBezTo>
                  <a:pt x="275" y="123"/>
                  <a:pt x="269" y="127"/>
                  <a:pt x="262" y="131"/>
                </a:cubicBezTo>
                <a:cubicBezTo>
                  <a:pt x="253" y="120"/>
                  <a:pt x="242" y="108"/>
                  <a:pt x="240" y="106"/>
                </a:cubicBezTo>
                <a:cubicBezTo>
                  <a:pt x="238" y="103"/>
                  <a:pt x="235" y="102"/>
                  <a:pt x="233" y="102"/>
                </a:cubicBezTo>
                <a:cubicBezTo>
                  <a:pt x="230" y="102"/>
                  <a:pt x="227" y="103"/>
                  <a:pt x="225" y="104"/>
                </a:cubicBezTo>
                <a:cubicBezTo>
                  <a:pt x="222" y="106"/>
                  <a:pt x="221" y="109"/>
                  <a:pt x="220" y="111"/>
                </a:cubicBezTo>
                <a:cubicBezTo>
                  <a:pt x="219" y="114"/>
                  <a:pt x="220" y="117"/>
                  <a:pt x="221" y="119"/>
                </a:cubicBezTo>
                <a:cubicBezTo>
                  <a:pt x="223" y="122"/>
                  <a:pt x="231" y="136"/>
                  <a:pt x="238" y="149"/>
                </a:cubicBezTo>
                <a:cubicBezTo>
                  <a:pt x="232" y="153"/>
                  <a:pt x="226" y="158"/>
                  <a:pt x="221" y="163"/>
                </a:cubicBezTo>
                <a:cubicBezTo>
                  <a:pt x="210" y="153"/>
                  <a:pt x="198" y="142"/>
                  <a:pt x="196" y="140"/>
                </a:cubicBezTo>
                <a:cubicBezTo>
                  <a:pt x="194" y="138"/>
                  <a:pt x="191" y="137"/>
                  <a:pt x="188" y="137"/>
                </a:cubicBezTo>
                <a:cubicBezTo>
                  <a:pt x="185" y="137"/>
                  <a:pt x="182" y="138"/>
                  <a:pt x="180" y="140"/>
                </a:cubicBezTo>
                <a:cubicBezTo>
                  <a:pt x="178" y="142"/>
                  <a:pt x="177" y="145"/>
                  <a:pt x="176" y="148"/>
                </a:cubicBezTo>
                <a:cubicBezTo>
                  <a:pt x="176" y="150"/>
                  <a:pt x="177" y="153"/>
                  <a:pt x="178" y="156"/>
                </a:cubicBezTo>
                <a:cubicBezTo>
                  <a:pt x="180" y="158"/>
                  <a:pt x="190" y="171"/>
                  <a:pt x="199" y="183"/>
                </a:cubicBezTo>
                <a:cubicBezTo>
                  <a:pt x="193" y="188"/>
                  <a:pt x="188" y="193"/>
                  <a:pt x="183" y="199"/>
                </a:cubicBezTo>
                <a:cubicBezTo>
                  <a:pt x="171" y="190"/>
                  <a:pt x="158" y="181"/>
                  <a:pt x="155" y="179"/>
                </a:cubicBezTo>
                <a:cubicBezTo>
                  <a:pt x="153" y="177"/>
                  <a:pt x="150" y="176"/>
                  <a:pt x="147" y="177"/>
                </a:cubicBezTo>
                <a:cubicBezTo>
                  <a:pt x="145" y="177"/>
                  <a:pt x="142" y="178"/>
                  <a:pt x="140" y="181"/>
                </a:cubicBezTo>
                <a:cubicBezTo>
                  <a:pt x="138" y="183"/>
                  <a:pt x="137" y="185"/>
                  <a:pt x="137" y="188"/>
                </a:cubicBezTo>
                <a:cubicBezTo>
                  <a:pt x="137" y="191"/>
                  <a:pt x="138" y="194"/>
                  <a:pt x="140" y="196"/>
                </a:cubicBezTo>
                <a:cubicBezTo>
                  <a:pt x="142" y="198"/>
                  <a:pt x="153" y="210"/>
                  <a:pt x="163" y="221"/>
                </a:cubicBezTo>
                <a:cubicBezTo>
                  <a:pt x="158" y="227"/>
                  <a:pt x="153" y="233"/>
                  <a:pt x="148" y="239"/>
                </a:cubicBezTo>
                <a:cubicBezTo>
                  <a:pt x="136" y="231"/>
                  <a:pt x="122" y="223"/>
                  <a:pt x="119" y="221"/>
                </a:cubicBezTo>
                <a:cubicBezTo>
                  <a:pt x="117" y="220"/>
                  <a:pt x="114" y="220"/>
                  <a:pt x="111" y="220"/>
                </a:cubicBezTo>
                <a:cubicBezTo>
                  <a:pt x="108" y="221"/>
                  <a:pt x="106" y="222"/>
                  <a:pt x="104" y="225"/>
                </a:cubicBezTo>
                <a:cubicBezTo>
                  <a:pt x="103" y="227"/>
                  <a:pt x="102" y="230"/>
                  <a:pt x="102" y="233"/>
                </a:cubicBezTo>
                <a:cubicBezTo>
                  <a:pt x="102" y="236"/>
                  <a:pt x="103" y="238"/>
                  <a:pt x="106" y="240"/>
                </a:cubicBezTo>
                <a:cubicBezTo>
                  <a:pt x="108" y="242"/>
                  <a:pt x="120" y="253"/>
                  <a:pt x="131" y="263"/>
                </a:cubicBezTo>
                <a:cubicBezTo>
                  <a:pt x="127" y="269"/>
                  <a:pt x="123" y="275"/>
                  <a:pt x="119" y="282"/>
                </a:cubicBezTo>
                <a:cubicBezTo>
                  <a:pt x="105" y="276"/>
                  <a:pt x="91" y="269"/>
                  <a:pt x="88" y="268"/>
                </a:cubicBezTo>
                <a:cubicBezTo>
                  <a:pt x="85" y="266"/>
                  <a:pt x="82" y="266"/>
                  <a:pt x="80" y="267"/>
                </a:cubicBezTo>
                <a:cubicBezTo>
                  <a:pt x="77" y="268"/>
                  <a:pt x="75" y="270"/>
                  <a:pt x="73" y="273"/>
                </a:cubicBezTo>
                <a:cubicBezTo>
                  <a:pt x="72" y="275"/>
                  <a:pt x="71" y="278"/>
                  <a:pt x="72" y="281"/>
                </a:cubicBezTo>
                <a:cubicBezTo>
                  <a:pt x="72" y="284"/>
                  <a:pt x="74" y="286"/>
                  <a:pt x="76" y="288"/>
                </a:cubicBezTo>
                <a:cubicBezTo>
                  <a:pt x="79" y="290"/>
                  <a:pt x="92" y="299"/>
                  <a:pt x="104" y="307"/>
                </a:cubicBezTo>
                <a:cubicBezTo>
                  <a:pt x="100" y="314"/>
                  <a:pt x="97" y="321"/>
                  <a:pt x="93" y="328"/>
                </a:cubicBezTo>
                <a:cubicBezTo>
                  <a:pt x="80" y="323"/>
                  <a:pt x="65" y="318"/>
                  <a:pt x="61" y="317"/>
                </a:cubicBezTo>
                <a:cubicBezTo>
                  <a:pt x="59" y="316"/>
                  <a:pt x="56" y="316"/>
                  <a:pt x="53" y="317"/>
                </a:cubicBezTo>
                <a:cubicBezTo>
                  <a:pt x="51" y="319"/>
                  <a:pt x="49" y="321"/>
                  <a:pt x="47" y="323"/>
                </a:cubicBezTo>
                <a:cubicBezTo>
                  <a:pt x="46" y="326"/>
                  <a:pt x="46" y="329"/>
                  <a:pt x="47" y="332"/>
                </a:cubicBezTo>
                <a:cubicBezTo>
                  <a:pt x="48" y="334"/>
                  <a:pt x="49" y="337"/>
                  <a:pt x="52" y="338"/>
                </a:cubicBezTo>
                <a:cubicBezTo>
                  <a:pt x="55" y="340"/>
                  <a:pt x="69" y="348"/>
                  <a:pt x="81" y="355"/>
                </a:cubicBezTo>
                <a:cubicBezTo>
                  <a:pt x="78" y="362"/>
                  <a:pt x="76" y="369"/>
                  <a:pt x="73" y="376"/>
                </a:cubicBezTo>
                <a:cubicBezTo>
                  <a:pt x="59" y="373"/>
                  <a:pt x="44" y="369"/>
                  <a:pt x="40" y="369"/>
                </a:cubicBezTo>
                <a:cubicBezTo>
                  <a:pt x="37" y="368"/>
                  <a:pt x="35" y="369"/>
                  <a:pt x="32" y="370"/>
                </a:cubicBezTo>
                <a:cubicBezTo>
                  <a:pt x="30" y="372"/>
                  <a:pt x="28" y="374"/>
                  <a:pt x="27" y="377"/>
                </a:cubicBezTo>
                <a:cubicBezTo>
                  <a:pt x="26" y="379"/>
                  <a:pt x="26" y="382"/>
                  <a:pt x="27" y="385"/>
                </a:cubicBezTo>
                <a:cubicBezTo>
                  <a:pt x="28" y="388"/>
                  <a:pt x="30" y="390"/>
                  <a:pt x="33" y="391"/>
                </a:cubicBezTo>
                <a:cubicBezTo>
                  <a:pt x="36" y="392"/>
                  <a:pt x="51" y="399"/>
                  <a:pt x="64" y="404"/>
                </a:cubicBezTo>
                <a:cubicBezTo>
                  <a:pt x="62" y="412"/>
                  <a:pt x="60" y="419"/>
                  <a:pt x="58" y="426"/>
                </a:cubicBezTo>
                <a:cubicBezTo>
                  <a:pt x="44" y="425"/>
                  <a:pt x="28" y="423"/>
                  <a:pt x="25" y="422"/>
                </a:cubicBezTo>
                <a:cubicBezTo>
                  <a:pt x="22" y="422"/>
                  <a:pt x="19" y="423"/>
                  <a:pt x="17" y="425"/>
                </a:cubicBezTo>
                <a:cubicBezTo>
                  <a:pt x="15" y="426"/>
                  <a:pt x="13" y="429"/>
                  <a:pt x="12" y="432"/>
                </a:cubicBezTo>
                <a:cubicBezTo>
                  <a:pt x="12" y="435"/>
                  <a:pt x="12" y="438"/>
                  <a:pt x="13" y="440"/>
                </a:cubicBezTo>
                <a:cubicBezTo>
                  <a:pt x="15" y="442"/>
                  <a:pt x="17" y="444"/>
                  <a:pt x="20" y="445"/>
                </a:cubicBezTo>
                <a:cubicBezTo>
                  <a:pt x="23" y="446"/>
                  <a:pt x="38" y="451"/>
                  <a:pt x="52" y="455"/>
                </a:cubicBezTo>
                <a:cubicBezTo>
                  <a:pt x="51" y="463"/>
                  <a:pt x="49" y="470"/>
                  <a:pt x="48" y="478"/>
                </a:cubicBezTo>
                <a:cubicBezTo>
                  <a:pt x="34" y="478"/>
                  <a:pt x="18" y="477"/>
                  <a:pt x="15" y="477"/>
                </a:cubicBezTo>
                <a:cubicBezTo>
                  <a:pt x="12" y="477"/>
                  <a:pt x="9" y="479"/>
                  <a:pt x="7" y="481"/>
                </a:cubicBezTo>
                <a:cubicBezTo>
                  <a:pt x="5" y="482"/>
                  <a:pt x="4" y="485"/>
                  <a:pt x="3" y="488"/>
                </a:cubicBezTo>
                <a:cubicBezTo>
                  <a:pt x="3" y="491"/>
                  <a:pt x="4" y="494"/>
                  <a:pt x="5" y="496"/>
                </a:cubicBezTo>
                <a:cubicBezTo>
                  <a:pt x="7" y="498"/>
                  <a:pt x="9" y="500"/>
                  <a:pt x="12" y="501"/>
                </a:cubicBezTo>
                <a:cubicBezTo>
                  <a:pt x="15" y="501"/>
                  <a:pt x="31" y="505"/>
                  <a:pt x="45" y="507"/>
                </a:cubicBezTo>
                <a:cubicBezTo>
                  <a:pt x="45" y="515"/>
                  <a:pt x="44" y="522"/>
                  <a:pt x="44" y="530"/>
                </a:cubicBezTo>
                <a:cubicBezTo>
                  <a:pt x="30" y="531"/>
                  <a:pt x="14" y="533"/>
                  <a:pt x="11" y="533"/>
                </a:cubicBezTo>
                <a:cubicBezTo>
                  <a:pt x="8" y="533"/>
                  <a:pt x="5" y="535"/>
                  <a:pt x="3" y="537"/>
                </a:cubicBezTo>
                <a:cubicBezTo>
                  <a:pt x="1" y="539"/>
                  <a:pt x="0" y="542"/>
                  <a:pt x="0" y="545"/>
                </a:cubicBezTo>
                <a:cubicBezTo>
                  <a:pt x="0" y="548"/>
                  <a:pt x="1" y="551"/>
                  <a:pt x="3" y="553"/>
                </a:cubicBezTo>
                <a:cubicBezTo>
                  <a:pt x="5" y="555"/>
                  <a:pt x="8" y="556"/>
                  <a:pt x="11" y="557"/>
                </a:cubicBezTo>
                <a:cubicBezTo>
                  <a:pt x="14" y="557"/>
                  <a:pt x="30" y="559"/>
                  <a:pt x="44" y="560"/>
                </a:cubicBezTo>
                <a:cubicBezTo>
                  <a:pt x="44" y="567"/>
                  <a:pt x="45" y="575"/>
                  <a:pt x="45" y="582"/>
                </a:cubicBezTo>
                <a:cubicBezTo>
                  <a:pt x="31" y="585"/>
                  <a:pt x="15" y="588"/>
                  <a:pt x="12" y="589"/>
                </a:cubicBezTo>
                <a:cubicBezTo>
                  <a:pt x="9" y="590"/>
                  <a:pt x="7" y="592"/>
                  <a:pt x="5" y="594"/>
                </a:cubicBezTo>
                <a:cubicBezTo>
                  <a:pt x="4" y="596"/>
                  <a:pt x="3" y="599"/>
                  <a:pt x="3" y="602"/>
                </a:cubicBezTo>
                <a:cubicBezTo>
                  <a:pt x="4" y="605"/>
                  <a:pt x="5" y="607"/>
                  <a:pt x="7" y="609"/>
                </a:cubicBezTo>
                <a:cubicBezTo>
                  <a:pt x="9" y="611"/>
                  <a:pt x="12" y="613"/>
                  <a:pt x="15" y="613"/>
                </a:cubicBezTo>
                <a:cubicBezTo>
                  <a:pt x="18" y="612"/>
                  <a:pt x="34" y="612"/>
                  <a:pt x="48" y="612"/>
                </a:cubicBezTo>
                <a:cubicBezTo>
                  <a:pt x="49" y="620"/>
                  <a:pt x="51" y="627"/>
                  <a:pt x="52" y="634"/>
                </a:cubicBezTo>
                <a:cubicBezTo>
                  <a:pt x="38" y="639"/>
                  <a:pt x="23" y="644"/>
                  <a:pt x="20" y="645"/>
                </a:cubicBezTo>
                <a:cubicBezTo>
                  <a:pt x="17" y="645"/>
                  <a:pt x="15" y="648"/>
                  <a:pt x="13" y="650"/>
                </a:cubicBezTo>
                <a:cubicBezTo>
                  <a:pt x="12" y="652"/>
                  <a:pt x="12" y="655"/>
                  <a:pt x="12" y="658"/>
                </a:cubicBezTo>
                <a:cubicBezTo>
                  <a:pt x="13" y="661"/>
                  <a:pt x="15" y="664"/>
                  <a:pt x="17" y="665"/>
                </a:cubicBezTo>
                <a:cubicBezTo>
                  <a:pt x="19" y="667"/>
                  <a:pt x="22" y="668"/>
                  <a:pt x="25" y="668"/>
                </a:cubicBezTo>
                <a:cubicBezTo>
                  <a:pt x="28" y="667"/>
                  <a:pt x="44" y="665"/>
                  <a:pt x="58" y="664"/>
                </a:cubicBezTo>
                <a:cubicBezTo>
                  <a:pt x="60" y="671"/>
                  <a:pt x="62" y="678"/>
                  <a:pt x="64" y="686"/>
                </a:cubicBezTo>
                <a:cubicBezTo>
                  <a:pt x="51" y="691"/>
                  <a:pt x="36" y="698"/>
                  <a:pt x="33" y="699"/>
                </a:cubicBezTo>
                <a:cubicBezTo>
                  <a:pt x="30" y="700"/>
                  <a:pt x="28" y="702"/>
                  <a:pt x="27" y="705"/>
                </a:cubicBezTo>
                <a:cubicBezTo>
                  <a:pt x="26" y="708"/>
                  <a:pt x="26" y="710"/>
                  <a:pt x="27" y="713"/>
                </a:cubicBezTo>
                <a:cubicBezTo>
                  <a:pt x="28" y="716"/>
                  <a:pt x="30" y="718"/>
                  <a:pt x="32" y="720"/>
                </a:cubicBezTo>
                <a:cubicBezTo>
                  <a:pt x="35" y="721"/>
                  <a:pt x="37" y="722"/>
                  <a:pt x="40" y="721"/>
                </a:cubicBezTo>
                <a:cubicBezTo>
                  <a:pt x="44" y="721"/>
                  <a:pt x="59" y="717"/>
                  <a:pt x="73" y="714"/>
                </a:cubicBezTo>
                <a:cubicBezTo>
                  <a:pt x="76" y="721"/>
                  <a:pt x="78" y="728"/>
                  <a:pt x="81" y="735"/>
                </a:cubicBezTo>
                <a:cubicBezTo>
                  <a:pt x="69" y="742"/>
                  <a:pt x="55" y="750"/>
                  <a:pt x="52" y="752"/>
                </a:cubicBezTo>
                <a:cubicBezTo>
                  <a:pt x="49" y="753"/>
                  <a:pt x="48" y="756"/>
                  <a:pt x="47" y="758"/>
                </a:cubicBezTo>
                <a:cubicBezTo>
                  <a:pt x="46" y="761"/>
                  <a:pt x="46" y="764"/>
                  <a:pt x="47" y="766"/>
                </a:cubicBezTo>
                <a:cubicBezTo>
                  <a:pt x="49" y="769"/>
                  <a:pt x="51" y="771"/>
                  <a:pt x="53" y="772"/>
                </a:cubicBezTo>
                <a:cubicBezTo>
                  <a:pt x="56" y="774"/>
                  <a:pt x="59" y="774"/>
                  <a:pt x="61" y="773"/>
                </a:cubicBezTo>
                <a:cubicBezTo>
                  <a:pt x="65" y="772"/>
                  <a:pt x="80" y="767"/>
                  <a:pt x="93" y="762"/>
                </a:cubicBezTo>
                <a:cubicBezTo>
                  <a:pt x="97" y="769"/>
                  <a:pt x="100" y="776"/>
                  <a:pt x="104" y="782"/>
                </a:cubicBezTo>
                <a:cubicBezTo>
                  <a:pt x="92" y="791"/>
                  <a:pt x="79" y="800"/>
                  <a:pt x="76" y="802"/>
                </a:cubicBezTo>
                <a:cubicBezTo>
                  <a:pt x="74" y="804"/>
                  <a:pt x="72" y="806"/>
                  <a:pt x="72" y="809"/>
                </a:cubicBezTo>
                <a:cubicBezTo>
                  <a:pt x="71" y="812"/>
                  <a:pt x="72" y="815"/>
                  <a:pt x="73" y="817"/>
                </a:cubicBezTo>
                <a:cubicBezTo>
                  <a:pt x="75" y="820"/>
                  <a:pt x="77" y="822"/>
                  <a:pt x="80" y="823"/>
                </a:cubicBezTo>
                <a:cubicBezTo>
                  <a:pt x="82" y="824"/>
                  <a:pt x="85" y="824"/>
                  <a:pt x="88" y="822"/>
                </a:cubicBezTo>
                <a:cubicBezTo>
                  <a:pt x="91" y="821"/>
                  <a:pt x="105" y="814"/>
                  <a:pt x="119" y="808"/>
                </a:cubicBezTo>
                <a:cubicBezTo>
                  <a:pt x="123" y="815"/>
                  <a:pt x="127" y="821"/>
                  <a:pt x="131" y="827"/>
                </a:cubicBezTo>
                <a:cubicBezTo>
                  <a:pt x="120" y="837"/>
                  <a:pt x="108" y="847"/>
                  <a:pt x="106" y="850"/>
                </a:cubicBezTo>
                <a:cubicBezTo>
                  <a:pt x="103" y="852"/>
                  <a:pt x="102" y="854"/>
                  <a:pt x="102" y="857"/>
                </a:cubicBezTo>
                <a:cubicBezTo>
                  <a:pt x="102" y="860"/>
                  <a:pt x="103" y="863"/>
                  <a:pt x="104" y="865"/>
                </a:cubicBezTo>
                <a:cubicBezTo>
                  <a:pt x="106" y="868"/>
                  <a:pt x="108" y="869"/>
                  <a:pt x="111" y="870"/>
                </a:cubicBezTo>
                <a:cubicBezTo>
                  <a:pt x="114" y="870"/>
                  <a:pt x="117" y="870"/>
                  <a:pt x="119" y="869"/>
                </a:cubicBezTo>
                <a:cubicBezTo>
                  <a:pt x="122" y="867"/>
                  <a:pt x="136" y="859"/>
                  <a:pt x="148" y="851"/>
                </a:cubicBezTo>
                <a:cubicBezTo>
                  <a:pt x="153" y="857"/>
                  <a:pt x="158" y="863"/>
                  <a:pt x="163" y="869"/>
                </a:cubicBezTo>
                <a:cubicBezTo>
                  <a:pt x="153" y="880"/>
                  <a:pt x="142" y="891"/>
                  <a:pt x="140" y="894"/>
                </a:cubicBezTo>
                <a:cubicBezTo>
                  <a:pt x="138" y="896"/>
                  <a:pt x="137" y="899"/>
                  <a:pt x="137" y="902"/>
                </a:cubicBezTo>
                <a:cubicBezTo>
                  <a:pt x="137" y="904"/>
                  <a:pt x="138" y="907"/>
                  <a:pt x="140" y="909"/>
                </a:cubicBezTo>
                <a:cubicBezTo>
                  <a:pt x="142" y="912"/>
                  <a:pt x="145" y="913"/>
                  <a:pt x="147" y="913"/>
                </a:cubicBezTo>
                <a:cubicBezTo>
                  <a:pt x="150" y="914"/>
                  <a:pt x="153" y="913"/>
                  <a:pt x="155" y="911"/>
                </a:cubicBezTo>
                <a:cubicBezTo>
                  <a:pt x="158" y="909"/>
                  <a:pt x="171" y="900"/>
                  <a:pt x="183" y="891"/>
                </a:cubicBezTo>
                <a:cubicBezTo>
                  <a:pt x="188" y="897"/>
                  <a:pt x="193" y="902"/>
                  <a:pt x="199" y="907"/>
                </a:cubicBezTo>
                <a:cubicBezTo>
                  <a:pt x="190" y="919"/>
                  <a:pt x="180" y="932"/>
                  <a:pt x="178" y="934"/>
                </a:cubicBezTo>
                <a:cubicBezTo>
                  <a:pt x="177" y="937"/>
                  <a:pt x="176" y="940"/>
                  <a:pt x="176" y="942"/>
                </a:cubicBezTo>
                <a:cubicBezTo>
                  <a:pt x="177" y="945"/>
                  <a:pt x="178" y="948"/>
                  <a:pt x="180" y="950"/>
                </a:cubicBezTo>
                <a:cubicBezTo>
                  <a:pt x="182" y="952"/>
                  <a:pt x="185" y="953"/>
                  <a:pt x="188" y="953"/>
                </a:cubicBezTo>
                <a:cubicBezTo>
                  <a:pt x="191" y="953"/>
                  <a:pt x="194" y="952"/>
                  <a:pt x="196" y="950"/>
                </a:cubicBezTo>
                <a:cubicBezTo>
                  <a:pt x="198" y="948"/>
                  <a:pt x="210" y="937"/>
                  <a:pt x="221" y="927"/>
                </a:cubicBezTo>
                <a:cubicBezTo>
                  <a:pt x="226" y="932"/>
                  <a:pt x="232" y="937"/>
                  <a:pt x="238" y="941"/>
                </a:cubicBezTo>
                <a:cubicBezTo>
                  <a:pt x="231" y="954"/>
                  <a:pt x="223" y="968"/>
                  <a:pt x="221" y="970"/>
                </a:cubicBezTo>
                <a:cubicBezTo>
                  <a:pt x="220" y="973"/>
                  <a:pt x="219" y="976"/>
                  <a:pt x="220" y="979"/>
                </a:cubicBezTo>
                <a:cubicBezTo>
                  <a:pt x="221" y="981"/>
                  <a:pt x="222" y="984"/>
                  <a:pt x="225" y="986"/>
                </a:cubicBezTo>
                <a:cubicBezTo>
                  <a:pt x="227" y="987"/>
                  <a:pt x="230" y="988"/>
                  <a:pt x="233" y="988"/>
                </a:cubicBezTo>
                <a:cubicBezTo>
                  <a:pt x="235" y="988"/>
                  <a:pt x="238" y="986"/>
                  <a:pt x="240" y="984"/>
                </a:cubicBezTo>
                <a:cubicBezTo>
                  <a:pt x="242" y="982"/>
                  <a:pt x="253" y="970"/>
                  <a:pt x="262" y="959"/>
                </a:cubicBezTo>
                <a:cubicBezTo>
                  <a:pt x="269" y="963"/>
                  <a:pt x="275" y="967"/>
                  <a:pt x="281" y="971"/>
                </a:cubicBezTo>
                <a:cubicBezTo>
                  <a:pt x="275" y="984"/>
                  <a:pt x="269" y="999"/>
                  <a:pt x="267" y="1002"/>
                </a:cubicBezTo>
                <a:cubicBezTo>
                  <a:pt x="266" y="1005"/>
                  <a:pt x="266" y="1008"/>
                  <a:pt x="267" y="1010"/>
                </a:cubicBezTo>
                <a:cubicBezTo>
                  <a:pt x="268" y="1013"/>
                  <a:pt x="270" y="1015"/>
                  <a:pt x="272" y="1017"/>
                </a:cubicBezTo>
                <a:cubicBezTo>
                  <a:pt x="275" y="1018"/>
                  <a:pt x="278" y="1019"/>
                  <a:pt x="280" y="1018"/>
                </a:cubicBezTo>
                <a:cubicBezTo>
                  <a:pt x="283" y="1018"/>
                  <a:pt x="286" y="1016"/>
                  <a:pt x="288" y="1014"/>
                </a:cubicBezTo>
                <a:cubicBezTo>
                  <a:pt x="289" y="1011"/>
                  <a:pt x="299" y="998"/>
                  <a:pt x="307" y="986"/>
                </a:cubicBezTo>
                <a:cubicBezTo>
                  <a:pt x="314" y="990"/>
                  <a:pt x="320" y="993"/>
                  <a:pt x="327" y="996"/>
                </a:cubicBezTo>
                <a:cubicBezTo>
                  <a:pt x="322" y="1010"/>
                  <a:pt x="317" y="1025"/>
                  <a:pt x="316" y="1028"/>
                </a:cubicBezTo>
                <a:cubicBezTo>
                  <a:pt x="315" y="1031"/>
                  <a:pt x="316" y="1034"/>
                  <a:pt x="317" y="1037"/>
                </a:cubicBezTo>
                <a:cubicBezTo>
                  <a:pt x="318" y="1039"/>
                  <a:pt x="320" y="1041"/>
                  <a:pt x="323" y="1043"/>
                </a:cubicBezTo>
                <a:cubicBezTo>
                  <a:pt x="326" y="1044"/>
                  <a:pt x="329" y="1044"/>
                  <a:pt x="331" y="1043"/>
                </a:cubicBezTo>
                <a:cubicBezTo>
                  <a:pt x="334" y="1042"/>
                  <a:pt x="336" y="1041"/>
                  <a:pt x="338" y="1038"/>
                </a:cubicBezTo>
                <a:cubicBezTo>
                  <a:pt x="339" y="1035"/>
                  <a:pt x="347" y="1021"/>
                  <a:pt x="354" y="1009"/>
                </a:cubicBezTo>
                <a:cubicBezTo>
                  <a:pt x="361" y="1011"/>
                  <a:pt x="368" y="1014"/>
                  <a:pt x="375" y="1017"/>
                </a:cubicBezTo>
                <a:cubicBezTo>
                  <a:pt x="372" y="1031"/>
                  <a:pt x="369" y="1046"/>
                  <a:pt x="368" y="1050"/>
                </a:cubicBezTo>
                <a:cubicBezTo>
                  <a:pt x="367" y="1053"/>
                  <a:pt x="368" y="1055"/>
                  <a:pt x="370" y="1058"/>
                </a:cubicBezTo>
                <a:cubicBezTo>
                  <a:pt x="371" y="1060"/>
                  <a:pt x="373" y="1062"/>
                  <a:pt x="376" y="1063"/>
                </a:cubicBezTo>
                <a:cubicBezTo>
                  <a:pt x="379" y="1064"/>
                  <a:pt x="382" y="1064"/>
                  <a:pt x="384" y="1063"/>
                </a:cubicBezTo>
                <a:cubicBezTo>
                  <a:pt x="387" y="1062"/>
                  <a:pt x="389" y="1060"/>
                  <a:pt x="390" y="1057"/>
                </a:cubicBezTo>
                <a:cubicBezTo>
                  <a:pt x="392" y="1054"/>
                  <a:pt x="398" y="1039"/>
                  <a:pt x="404" y="1026"/>
                </a:cubicBezTo>
                <a:cubicBezTo>
                  <a:pt x="411" y="1028"/>
                  <a:pt x="418" y="1030"/>
                  <a:pt x="426" y="1032"/>
                </a:cubicBezTo>
                <a:cubicBezTo>
                  <a:pt x="424" y="1046"/>
                  <a:pt x="422" y="1062"/>
                  <a:pt x="422" y="1065"/>
                </a:cubicBezTo>
                <a:cubicBezTo>
                  <a:pt x="421" y="1068"/>
                  <a:pt x="422" y="1071"/>
                  <a:pt x="424" y="1073"/>
                </a:cubicBezTo>
                <a:cubicBezTo>
                  <a:pt x="426" y="1075"/>
                  <a:pt x="428" y="1077"/>
                  <a:pt x="431" y="1078"/>
                </a:cubicBezTo>
                <a:cubicBezTo>
                  <a:pt x="434" y="1078"/>
                  <a:pt x="437" y="1078"/>
                  <a:pt x="439" y="1077"/>
                </a:cubicBezTo>
                <a:cubicBezTo>
                  <a:pt x="442" y="1075"/>
                  <a:pt x="444" y="1073"/>
                  <a:pt x="445" y="1070"/>
                </a:cubicBezTo>
                <a:cubicBezTo>
                  <a:pt x="446" y="1067"/>
                  <a:pt x="450" y="1052"/>
                  <a:pt x="455" y="1038"/>
                </a:cubicBezTo>
                <a:cubicBezTo>
                  <a:pt x="462" y="1039"/>
                  <a:pt x="470" y="1040"/>
                  <a:pt x="477" y="1041"/>
                </a:cubicBezTo>
                <a:cubicBezTo>
                  <a:pt x="477" y="1056"/>
                  <a:pt x="477" y="1072"/>
                  <a:pt x="477" y="1075"/>
                </a:cubicBezTo>
                <a:cubicBezTo>
                  <a:pt x="477" y="1078"/>
                  <a:pt x="478" y="1081"/>
                  <a:pt x="480" y="1083"/>
                </a:cubicBezTo>
                <a:cubicBezTo>
                  <a:pt x="482" y="1085"/>
                  <a:pt x="484" y="1086"/>
                  <a:pt x="487" y="1087"/>
                </a:cubicBezTo>
                <a:cubicBezTo>
                  <a:pt x="490" y="1087"/>
                  <a:pt x="493" y="1086"/>
                  <a:pt x="495" y="1085"/>
                </a:cubicBezTo>
                <a:cubicBezTo>
                  <a:pt x="498" y="1083"/>
                  <a:pt x="499" y="1081"/>
                  <a:pt x="500" y="1078"/>
                </a:cubicBezTo>
                <a:cubicBezTo>
                  <a:pt x="501" y="1075"/>
                  <a:pt x="504" y="1059"/>
                  <a:pt x="507" y="1045"/>
                </a:cubicBezTo>
                <a:cubicBezTo>
                  <a:pt x="514" y="1045"/>
                  <a:pt x="522" y="1046"/>
                  <a:pt x="529" y="1046"/>
                </a:cubicBezTo>
                <a:cubicBezTo>
                  <a:pt x="531" y="1060"/>
                  <a:pt x="532" y="1076"/>
                  <a:pt x="532" y="1079"/>
                </a:cubicBezTo>
                <a:cubicBezTo>
                  <a:pt x="533" y="1082"/>
                  <a:pt x="534" y="1085"/>
                  <a:pt x="536" y="1087"/>
                </a:cubicBezTo>
                <a:cubicBezTo>
                  <a:pt x="538" y="1089"/>
                  <a:pt x="541" y="1090"/>
                  <a:pt x="544" y="1090"/>
                </a:cubicBezTo>
                <a:cubicBezTo>
                  <a:pt x="547" y="1090"/>
                  <a:pt x="550" y="1089"/>
                  <a:pt x="552" y="1087"/>
                </a:cubicBezTo>
                <a:cubicBezTo>
                  <a:pt x="554" y="1085"/>
                  <a:pt x="556" y="1082"/>
                  <a:pt x="556" y="1079"/>
                </a:cubicBezTo>
                <a:cubicBezTo>
                  <a:pt x="556" y="1076"/>
                  <a:pt x="558" y="1060"/>
                  <a:pt x="559" y="1046"/>
                </a:cubicBezTo>
                <a:cubicBezTo>
                  <a:pt x="567" y="1046"/>
                  <a:pt x="574" y="1045"/>
                  <a:pt x="582" y="1045"/>
                </a:cubicBezTo>
                <a:cubicBezTo>
                  <a:pt x="584" y="1059"/>
                  <a:pt x="588" y="1075"/>
                  <a:pt x="588" y="1078"/>
                </a:cubicBezTo>
                <a:cubicBezTo>
                  <a:pt x="589" y="1081"/>
                  <a:pt x="591" y="1083"/>
                  <a:pt x="593" y="1085"/>
                </a:cubicBezTo>
                <a:cubicBezTo>
                  <a:pt x="595" y="1086"/>
                  <a:pt x="598" y="1087"/>
                  <a:pt x="601" y="1087"/>
                </a:cubicBezTo>
                <a:cubicBezTo>
                  <a:pt x="604" y="1086"/>
                  <a:pt x="606" y="1085"/>
                  <a:pt x="608" y="1083"/>
                </a:cubicBezTo>
                <a:cubicBezTo>
                  <a:pt x="610" y="1081"/>
                  <a:pt x="612" y="1078"/>
                  <a:pt x="612" y="1075"/>
                </a:cubicBezTo>
                <a:cubicBezTo>
                  <a:pt x="612" y="1072"/>
                  <a:pt x="611" y="1056"/>
                  <a:pt x="611" y="1041"/>
                </a:cubicBezTo>
                <a:cubicBezTo>
                  <a:pt x="619" y="1040"/>
                  <a:pt x="626" y="1039"/>
                  <a:pt x="633" y="1038"/>
                </a:cubicBezTo>
                <a:cubicBezTo>
                  <a:pt x="638" y="1052"/>
                  <a:pt x="643" y="1067"/>
                  <a:pt x="644" y="1070"/>
                </a:cubicBezTo>
                <a:cubicBezTo>
                  <a:pt x="644" y="1073"/>
                  <a:pt x="646" y="1075"/>
                  <a:pt x="649" y="1077"/>
                </a:cubicBezTo>
                <a:cubicBezTo>
                  <a:pt x="651" y="1078"/>
                  <a:pt x="654" y="1078"/>
                  <a:pt x="657" y="1078"/>
                </a:cubicBezTo>
                <a:cubicBezTo>
                  <a:pt x="660" y="1077"/>
                  <a:pt x="662" y="1075"/>
                  <a:pt x="664" y="1073"/>
                </a:cubicBezTo>
                <a:cubicBezTo>
                  <a:pt x="666" y="1071"/>
                  <a:pt x="667" y="1068"/>
                  <a:pt x="667" y="1065"/>
                </a:cubicBezTo>
                <a:cubicBezTo>
                  <a:pt x="666" y="1062"/>
                  <a:pt x="664" y="1046"/>
                  <a:pt x="663" y="1032"/>
                </a:cubicBezTo>
                <a:cubicBezTo>
                  <a:pt x="670" y="1030"/>
                  <a:pt x="677" y="1028"/>
                  <a:pt x="684" y="1026"/>
                </a:cubicBezTo>
                <a:cubicBezTo>
                  <a:pt x="690" y="1039"/>
                  <a:pt x="697" y="1054"/>
                  <a:pt x="698" y="1057"/>
                </a:cubicBezTo>
                <a:cubicBezTo>
                  <a:pt x="699" y="1060"/>
                  <a:pt x="701" y="1062"/>
                  <a:pt x="704" y="1063"/>
                </a:cubicBezTo>
                <a:cubicBezTo>
                  <a:pt x="706" y="1064"/>
                  <a:pt x="709" y="1064"/>
                  <a:pt x="712" y="1063"/>
                </a:cubicBezTo>
                <a:cubicBezTo>
                  <a:pt x="715" y="1062"/>
                  <a:pt x="717" y="1060"/>
                  <a:pt x="719" y="1058"/>
                </a:cubicBezTo>
                <a:cubicBezTo>
                  <a:pt x="720" y="1055"/>
                  <a:pt x="721" y="1053"/>
                  <a:pt x="720" y="1050"/>
                </a:cubicBezTo>
                <a:cubicBezTo>
                  <a:pt x="719" y="1046"/>
                  <a:pt x="716" y="1031"/>
                  <a:pt x="713" y="1017"/>
                </a:cubicBezTo>
                <a:cubicBezTo>
                  <a:pt x="720" y="1014"/>
                  <a:pt x="727" y="1011"/>
                  <a:pt x="734" y="1009"/>
                </a:cubicBezTo>
                <a:cubicBezTo>
                  <a:pt x="741" y="1021"/>
                  <a:pt x="749" y="1035"/>
                  <a:pt x="750" y="1038"/>
                </a:cubicBezTo>
                <a:cubicBezTo>
                  <a:pt x="752" y="1041"/>
                  <a:pt x="754" y="1042"/>
                  <a:pt x="757" y="1043"/>
                </a:cubicBezTo>
                <a:cubicBezTo>
                  <a:pt x="760" y="1044"/>
                  <a:pt x="763" y="1044"/>
                  <a:pt x="765" y="1043"/>
                </a:cubicBezTo>
                <a:cubicBezTo>
                  <a:pt x="768" y="1041"/>
                  <a:pt x="770" y="1039"/>
                  <a:pt x="771" y="1037"/>
                </a:cubicBezTo>
                <a:cubicBezTo>
                  <a:pt x="772" y="1034"/>
                  <a:pt x="773" y="1031"/>
                  <a:pt x="772" y="1028"/>
                </a:cubicBezTo>
                <a:cubicBezTo>
                  <a:pt x="771" y="1025"/>
                  <a:pt x="766" y="1010"/>
                  <a:pt x="761" y="996"/>
                </a:cubicBezTo>
                <a:cubicBezTo>
                  <a:pt x="768" y="993"/>
                  <a:pt x="775" y="990"/>
                  <a:pt x="781" y="986"/>
                </a:cubicBezTo>
                <a:cubicBezTo>
                  <a:pt x="790" y="998"/>
                  <a:pt x="799" y="1011"/>
                  <a:pt x="801" y="1014"/>
                </a:cubicBezTo>
                <a:cubicBezTo>
                  <a:pt x="802" y="1016"/>
                  <a:pt x="805" y="1018"/>
                  <a:pt x="808" y="1018"/>
                </a:cubicBezTo>
                <a:cubicBezTo>
                  <a:pt x="811" y="1019"/>
                  <a:pt x="813" y="1018"/>
                  <a:pt x="816" y="1017"/>
                </a:cubicBezTo>
                <a:cubicBezTo>
                  <a:pt x="819" y="1015"/>
                  <a:pt x="820" y="1013"/>
                  <a:pt x="821" y="1010"/>
                </a:cubicBezTo>
                <a:cubicBezTo>
                  <a:pt x="822" y="1008"/>
                  <a:pt x="822" y="1005"/>
                  <a:pt x="821" y="1002"/>
                </a:cubicBezTo>
                <a:cubicBezTo>
                  <a:pt x="820" y="999"/>
                  <a:pt x="813" y="984"/>
                  <a:pt x="807" y="971"/>
                </a:cubicBezTo>
                <a:cubicBezTo>
                  <a:pt x="813" y="967"/>
                  <a:pt x="820" y="963"/>
                  <a:pt x="826" y="959"/>
                </a:cubicBezTo>
                <a:cubicBezTo>
                  <a:pt x="836" y="970"/>
                  <a:pt x="846" y="982"/>
                  <a:pt x="848" y="984"/>
                </a:cubicBezTo>
                <a:cubicBezTo>
                  <a:pt x="850" y="986"/>
                  <a:pt x="853" y="988"/>
                  <a:pt x="856" y="988"/>
                </a:cubicBezTo>
                <a:cubicBezTo>
                  <a:pt x="858" y="988"/>
                  <a:pt x="861" y="987"/>
                  <a:pt x="864" y="986"/>
                </a:cubicBezTo>
                <a:cubicBezTo>
                  <a:pt x="866" y="984"/>
                  <a:pt x="868" y="981"/>
                  <a:pt x="868" y="979"/>
                </a:cubicBezTo>
                <a:cubicBezTo>
                  <a:pt x="869" y="976"/>
                  <a:pt x="869" y="973"/>
                  <a:pt x="867" y="970"/>
                </a:cubicBezTo>
                <a:cubicBezTo>
                  <a:pt x="866" y="968"/>
                  <a:pt x="857" y="954"/>
                  <a:pt x="850" y="941"/>
                </a:cubicBezTo>
                <a:cubicBezTo>
                  <a:pt x="856" y="937"/>
                  <a:pt x="862" y="932"/>
                  <a:pt x="867" y="927"/>
                </a:cubicBezTo>
                <a:cubicBezTo>
                  <a:pt x="878" y="937"/>
                  <a:pt x="890" y="948"/>
                  <a:pt x="892" y="950"/>
                </a:cubicBezTo>
                <a:cubicBezTo>
                  <a:pt x="895" y="952"/>
                  <a:pt x="897" y="953"/>
                  <a:pt x="900" y="953"/>
                </a:cubicBezTo>
                <a:cubicBezTo>
                  <a:pt x="903" y="953"/>
                  <a:pt x="906" y="952"/>
                  <a:pt x="908" y="950"/>
                </a:cubicBezTo>
                <a:cubicBezTo>
                  <a:pt x="910" y="948"/>
                  <a:pt x="911" y="945"/>
                  <a:pt x="912" y="942"/>
                </a:cubicBezTo>
                <a:cubicBezTo>
                  <a:pt x="912" y="940"/>
                  <a:pt x="912" y="937"/>
                  <a:pt x="910" y="934"/>
                </a:cubicBezTo>
                <a:cubicBezTo>
                  <a:pt x="908" y="932"/>
                  <a:pt x="898" y="919"/>
                  <a:pt x="890" y="907"/>
                </a:cubicBezTo>
                <a:cubicBezTo>
                  <a:pt x="895" y="902"/>
                  <a:pt x="900" y="897"/>
                  <a:pt x="906" y="891"/>
                </a:cubicBezTo>
                <a:cubicBezTo>
                  <a:pt x="917" y="900"/>
                  <a:pt x="930" y="909"/>
                  <a:pt x="933" y="911"/>
                </a:cubicBezTo>
                <a:cubicBezTo>
                  <a:pt x="935" y="913"/>
                  <a:pt x="938" y="914"/>
                  <a:pt x="941" y="913"/>
                </a:cubicBezTo>
                <a:cubicBezTo>
                  <a:pt x="944" y="913"/>
                  <a:pt x="946" y="912"/>
                  <a:pt x="948" y="909"/>
                </a:cubicBezTo>
                <a:cubicBezTo>
                  <a:pt x="950" y="907"/>
                  <a:pt x="951" y="904"/>
                  <a:pt x="951" y="902"/>
                </a:cubicBezTo>
                <a:cubicBezTo>
                  <a:pt x="951" y="899"/>
                  <a:pt x="950" y="896"/>
                  <a:pt x="948" y="894"/>
                </a:cubicBezTo>
                <a:cubicBezTo>
                  <a:pt x="946" y="891"/>
                  <a:pt x="935" y="880"/>
                  <a:pt x="926" y="869"/>
                </a:cubicBezTo>
                <a:cubicBezTo>
                  <a:pt x="930" y="863"/>
                  <a:pt x="935" y="857"/>
                  <a:pt x="940" y="851"/>
                </a:cubicBezTo>
                <a:cubicBezTo>
                  <a:pt x="952" y="859"/>
                  <a:pt x="966" y="867"/>
                  <a:pt x="969" y="869"/>
                </a:cubicBezTo>
                <a:cubicBezTo>
                  <a:pt x="971" y="870"/>
                  <a:pt x="974" y="870"/>
                  <a:pt x="977" y="870"/>
                </a:cubicBezTo>
                <a:cubicBezTo>
                  <a:pt x="980" y="869"/>
                  <a:pt x="982" y="868"/>
                  <a:pt x="984" y="865"/>
                </a:cubicBezTo>
                <a:cubicBezTo>
                  <a:pt x="986" y="863"/>
                  <a:pt x="986" y="860"/>
                  <a:pt x="986" y="857"/>
                </a:cubicBezTo>
                <a:cubicBezTo>
                  <a:pt x="986" y="854"/>
                  <a:pt x="985" y="852"/>
                  <a:pt x="983" y="850"/>
                </a:cubicBezTo>
                <a:cubicBezTo>
                  <a:pt x="980" y="847"/>
                  <a:pt x="968" y="837"/>
                  <a:pt x="957" y="827"/>
                </a:cubicBezTo>
                <a:cubicBezTo>
                  <a:pt x="962" y="821"/>
                  <a:pt x="966" y="815"/>
                  <a:pt x="970" y="808"/>
                </a:cubicBezTo>
                <a:cubicBezTo>
                  <a:pt x="983" y="814"/>
                  <a:pt x="997" y="821"/>
                  <a:pt x="1000" y="822"/>
                </a:cubicBezTo>
                <a:cubicBezTo>
                  <a:pt x="1003" y="824"/>
                  <a:pt x="1006" y="824"/>
                  <a:pt x="1009" y="823"/>
                </a:cubicBezTo>
                <a:cubicBezTo>
                  <a:pt x="1011" y="822"/>
                  <a:pt x="1013" y="820"/>
                  <a:pt x="1015" y="817"/>
                </a:cubicBezTo>
                <a:cubicBezTo>
                  <a:pt x="1016" y="815"/>
                  <a:pt x="1017" y="812"/>
                  <a:pt x="1016" y="809"/>
                </a:cubicBezTo>
                <a:cubicBezTo>
                  <a:pt x="1016" y="806"/>
                  <a:pt x="1014" y="804"/>
                  <a:pt x="1012" y="802"/>
                </a:cubicBezTo>
                <a:cubicBezTo>
                  <a:pt x="1009" y="800"/>
                  <a:pt x="996" y="791"/>
                  <a:pt x="985" y="782"/>
                </a:cubicBezTo>
                <a:cubicBezTo>
                  <a:pt x="988" y="776"/>
                  <a:pt x="992" y="769"/>
                  <a:pt x="995" y="762"/>
                </a:cubicBezTo>
                <a:cubicBezTo>
                  <a:pt x="1009" y="767"/>
                  <a:pt x="1024" y="772"/>
                  <a:pt x="1027" y="773"/>
                </a:cubicBezTo>
                <a:cubicBezTo>
                  <a:pt x="1030" y="774"/>
                  <a:pt x="1032" y="774"/>
                  <a:pt x="1035" y="772"/>
                </a:cubicBezTo>
                <a:cubicBezTo>
                  <a:pt x="1038" y="771"/>
                  <a:pt x="1040" y="769"/>
                  <a:pt x="1041" y="766"/>
                </a:cubicBezTo>
                <a:cubicBezTo>
                  <a:pt x="1042" y="764"/>
                  <a:pt x="1042" y="761"/>
                  <a:pt x="1041" y="758"/>
                </a:cubicBezTo>
                <a:cubicBezTo>
                  <a:pt x="1041" y="756"/>
                  <a:pt x="1039" y="753"/>
                  <a:pt x="1036" y="752"/>
                </a:cubicBezTo>
                <a:cubicBezTo>
                  <a:pt x="1033" y="750"/>
                  <a:pt x="1020" y="742"/>
                  <a:pt x="1007" y="735"/>
                </a:cubicBezTo>
                <a:cubicBezTo>
                  <a:pt x="1010" y="728"/>
                  <a:pt x="1012" y="721"/>
                  <a:pt x="1015" y="714"/>
                </a:cubicBezTo>
                <a:cubicBezTo>
                  <a:pt x="1029" y="717"/>
                  <a:pt x="1045" y="721"/>
                  <a:pt x="1048" y="721"/>
                </a:cubicBezTo>
                <a:cubicBezTo>
                  <a:pt x="1051" y="722"/>
                  <a:pt x="1054" y="721"/>
                  <a:pt x="1056" y="720"/>
                </a:cubicBezTo>
                <a:cubicBezTo>
                  <a:pt x="1058" y="718"/>
                  <a:pt x="1060" y="716"/>
                  <a:pt x="1061" y="713"/>
                </a:cubicBezTo>
                <a:cubicBezTo>
                  <a:pt x="1062" y="710"/>
                  <a:pt x="1062" y="708"/>
                  <a:pt x="1061" y="705"/>
                </a:cubicBezTo>
                <a:cubicBezTo>
                  <a:pt x="1060" y="702"/>
                  <a:pt x="1058" y="700"/>
                  <a:pt x="1055" y="699"/>
                </a:cubicBezTo>
                <a:cubicBezTo>
                  <a:pt x="1052" y="698"/>
                  <a:pt x="1038" y="691"/>
                  <a:pt x="1024" y="686"/>
                </a:cubicBezTo>
                <a:cubicBezTo>
                  <a:pt x="1026" y="678"/>
                  <a:pt x="1028" y="671"/>
                  <a:pt x="1030" y="664"/>
                </a:cubicBezTo>
                <a:cubicBezTo>
                  <a:pt x="1045" y="665"/>
                  <a:pt x="1060" y="667"/>
                  <a:pt x="1064" y="668"/>
                </a:cubicBezTo>
                <a:cubicBezTo>
                  <a:pt x="1066" y="668"/>
                  <a:pt x="1069" y="667"/>
                  <a:pt x="1071" y="665"/>
                </a:cubicBezTo>
                <a:cubicBezTo>
                  <a:pt x="1074" y="664"/>
                  <a:pt x="1075" y="661"/>
                  <a:pt x="1076" y="658"/>
                </a:cubicBezTo>
                <a:cubicBezTo>
                  <a:pt x="1077" y="655"/>
                  <a:pt x="1076" y="652"/>
                  <a:pt x="1075" y="650"/>
                </a:cubicBezTo>
                <a:cubicBezTo>
                  <a:pt x="1073" y="648"/>
                  <a:pt x="1071" y="645"/>
                  <a:pt x="1068" y="645"/>
                </a:cubicBezTo>
                <a:cubicBezTo>
                  <a:pt x="1065" y="644"/>
                  <a:pt x="1050" y="639"/>
                  <a:pt x="1036" y="634"/>
                </a:cubicBezTo>
                <a:cubicBezTo>
                  <a:pt x="1038" y="627"/>
                  <a:pt x="1039" y="620"/>
                  <a:pt x="1040" y="612"/>
                </a:cubicBezTo>
                <a:cubicBezTo>
                  <a:pt x="1054" y="612"/>
                  <a:pt x="1070" y="612"/>
                  <a:pt x="1073" y="613"/>
                </a:cubicBezTo>
                <a:cubicBezTo>
                  <a:pt x="1076" y="613"/>
                  <a:pt x="1079" y="611"/>
                  <a:pt x="1081" y="609"/>
                </a:cubicBezTo>
                <a:cubicBezTo>
                  <a:pt x="1083" y="607"/>
                  <a:pt x="1085" y="605"/>
                  <a:pt x="1085" y="602"/>
                </a:cubicBezTo>
                <a:cubicBezTo>
                  <a:pt x="1085" y="599"/>
                  <a:pt x="1084" y="596"/>
                  <a:pt x="1083" y="594"/>
                </a:cubicBezTo>
                <a:cubicBezTo>
                  <a:pt x="1081" y="592"/>
                  <a:pt x="1079" y="590"/>
                  <a:pt x="1076" y="589"/>
                </a:cubicBezTo>
                <a:cubicBezTo>
                  <a:pt x="1073" y="588"/>
                  <a:pt x="1057" y="585"/>
                  <a:pt x="1043" y="582"/>
                </a:cubicBezTo>
                <a:cubicBezTo>
                  <a:pt x="1043" y="575"/>
                  <a:pt x="1044" y="567"/>
                  <a:pt x="1044" y="560"/>
                </a:cubicBezTo>
                <a:cubicBezTo>
                  <a:pt x="1059" y="559"/>
                  <a:pt x="1074" y="557"/>
                  <a:pt x="1078" y="557"/>
                </a:cubicBezTo>
                <a:close/>
                <a:moveTo>
                  <a:pt x="544" y="979"/>
                </a:moveTo>
                <a:cubicBezTo>
                  <a:pt x="305" y="979"/>
                  <a:pt x="111" y="785"/>
                  <a:pt x="111" y="545"/>
                </a:cubicBezTo>
                <a:cubicBezTo>
                  <a:pt x="111" y="305"/>
                  <a:pt x="305" y="111"/>
                  <a:pt x="544" y="111"/>
                </a:cubicBezTo>
                <a:cubicBezTo>
                  <a:pt x="783" y="111"/>
                  <a:pt x="977" y="305"/>
                  <a:pt x="977" y="545"/>
                </a:cubicBezTo>
                <a:cubicBezTo>
                  <a:pt x="977" y="785"/>
                  <a:pt x="783" y="979"/>
                  <a:pt x="544" y="979"/>
                </a:cubicBezTo>
                <a:close/>
              </a:path>
            </a:pathLst>
          </a:custGeom>
          <a:solidFill>
            <a:srgbClr val="0B3EA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9" name="Freeform: Shape 29"/>
          <p:cNvSpPr>
            <a:spLocks/>
          </p:cNvSpPr>
          <p:nvPr/>
        </p:nvSpPr>
        <p:spPr bwMode="auto">
          <a:xfrm>
            <a:off x="3165606" y="2266073"/>
            <a:ext cx="515436" cy="514131"/>
          </a:xfrm>
          <a:custGeom>
            <a:avLst/>
            <a:gdLst/>
            <a:ahLst/>
            <a:cxnLst>
              <a:cxn ang="0">
                <a:pos x="164" y="0"/>
              </a:cxn>
              <a:cxn ang="0">
                <a:pos x="0" y="164"/>
              </a:cxn>
              <a:cxn ang="0">
                <a:pos x="164" y="329"/>
              </a:cxn>
              <a:cxn ang="0">
                <a:pos x="329" y="164"/>
              </a:cxn>
              <a:cxn ang="0">
                <a:pos x="164" y="0"/>
              </a:cxn>
              <a:cxn ang="0">
                <a:pos x="164" y="231"/>
              </a:cxn>
              <a:cxn ang="0">
                <a:pos x="98" y="164"/>
              </a:cxn>
              <a:cxn ang="0">
                <a:pos x="164" y="97"/>
              </a:cxn>
              <a:cxn ang="0">
                <a:pos x="231" y="164"/>
              </a:cxn>
              <a:cxn ang="0">
                <a:pos x="164" y="231"/>
              </a:cxn>
            </a:cxnLst>
            <a:rect l="0" t="0" r="r" b="b"/>
            <a:pathLst>
              <a:path w="329" h="329">
                <a:moveTo>
                  <a:pt x="164" y="0"/>
                </a:moveTo>
                <a:cubicBezTo>
                  <a:pt x="74" y="0"/>
                  <a:pt x="0" y="73"/>
                  <a:pt x="0" y="164"/>
                </a:cubicBezTo>
                <a:cubicBezTo>
                  <a:pt x="0" y="255"/>
                  <a:pt x="74" y="329"/>
                  <a:pt x="164" y="329"/>
                </a:cubicBezTo>
                <a:cubicBezTo>
                  <a:pt x="255" y="329"/>
                  <a:pt x="329" y="255"/>
                  <a:pt x="329" y="164"/>
                </a:cubicBezTo>
                <a:cubicBezTo>
                  <a:pt x="329" y="73"/>
                  <a:pt x="255" y="0"/>
                  <a:pt x="164" y="0"/>
                </a:cubicBezTo>
                <a:close/>
                <a:moveTo>
                  <a:pt x="164" y="231"/>
                </a:moveTo>
                <a:cubicBezTo>
                  <a:pt x="127" y="231"/>
                  <a:pt x="98" y="201"/>
                  <a:pt x="98" y="164"/>
                </a:cubicBezTo>
                <a:cubicBezTo>
                  <a:pt x="98" y="127"/>
                  <a:pt x="127" y="97"/>
                  <a:pt x="164" y="97"/>
                </a:cubicBezTo>
                <a:cubicBezTo>
                  <a:pt x="201" y="97"/>
                  <a:pt x="231" y="127"/>
                  <a:pt x="231" y="164"/>
                </a:cubicBezTo>
                <a:cubicBezTo>
                  <a:pt x="231" y="201"/>
                  <a:pt x="201" y="231"/>
                  <a:pt x="164" y="231"/>
                </a:cubicBezTo>
                <a:close/>
              </a:path>
            </a:pathLst>
          </a:custGeom>
          <a:solidFill>
            <a:srgbClr val="E2E9F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40" name="Freeform: Shape 30"/>
          <p:cNvSpPr>
            <a:spLocks/>
          </p:cNvSpPr>
          <p:nvPr/>
        </p:nvSpPr>
        <p:spPr bwMode="auto">
          <a:xfrm>
            <a:off x="3297401" y="2397868"/>
            <a:ext cx="250541" cy="251846"/>
          </a:xfrm>
          <a:custGeom>
            <a:avLst/>
            <a:gdLst/>
            <a:ahLst/>
            <a:cxnLst>
              <a:cxn ang="0">
                <a:pos x="80" y="0"/>
              </a:cxn>
              <a:cxn ang="0">
                <a:pos x="0" y="80"/>
              </a:cxn>
              <a:cxn ang="0">
                <a:pos x="80" y="161"/>
              </a:cxn>
              <a:cxn ang="0">
                <a:pos x="160" y="80"/>
              </a:cxn>
              <a:cxn ang="0">
                <a:pos x="80" y="0"/>
              </a:cxn>
              <a:cxn ang="0">
                <a:pos x="80" y="124"/>
              </a:cxn>
              <a:cxn ang="0">
                <a:pos x="37" y="80"/>
              </a:cxn>
              <a:cxn ang="0">
                <a:pos x="80" y="37"/>
              </a:cxn>
              <a:cxn ang="0">
                <a:pos x="124" y="80"/>
              </a:cxn>
              <a:cxn ang="0">
                <a:pos x="80" y="124"/>
              </a:cxn>
            </a:cxnLst>
            <a:rect l="0" t="0" r="r" b="b"/>
            <a:pathLst>
              <a:path w="160" h="161">
                <a:moveTo>
                  <a:pt x="80" y="0"/>
                </a:moveTo>
                <a:cubicBezTo>
                  <a:pt x="36" y="0"/>
                  <a:pt x="0" y="36"/>
                  <a:pt x="0" y="80"/>
                </a:cubicBezTo>
                <a:cubicBezTo>
                  <a:pt x="0" y="125"/>
                  <a:pt x="36" y="161"/>
                  <a:pt x="80" y="161"/>
                </a:cubicBezTo>
                <a:cubicBezTo>
                  <a:pt x="125" y="161"/>
                  <a:pt x="160" y="125"/>
                  <a:pt x="160" y="80"/>
                </a:cubicBezTo>
                <a:cubicBezTo>
                  <a:pt x="160" y="36"/>
                  <a:pt x="125" y="0"/>
                  <a:pt x="80" y="0"/>
                </a:cubicBezTo>
                <a:close/>
                <a:moveTo>
                  <a:pt x="80" y="124"/>
                </a:moveTo>
                <a:cubicBezTo>
                  <a:pt x="56" y="124"/>
                  <a:pt x="37" y="104"/>
                  <a:pt x="37" y="80"/>
                </a:cubicBezTo>
                <a:cubicBezTo>
                  <a:pt x="37" y="56"/>
                  <a:pt x="56" y="37"/>
                  <a:pt x="80" y="37"/>
                </a:cubicBezTo>
                <a:cubicBezTo>
                  <a:pt x="104" y="37"/>
                  <a:pt x="124" y="56"/>
                  <a:pt x="124" y="80"/>
                </a:cubicBezTo>
                <a:cubicBezTo>
                  <a:pt x="124" y="104"/>
                  <a:pt x="104" y="124"/>
                  <a:pt x="80" y="12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41" name="Freeform: Shape 31"/>
          <p:cNvSpPr>
            <a:spLocks/>
          </p:cNvSpPr>
          <p:nvPr/>
        </p:nvSpPr>
        <p:spPr bwMode="auto">
          <a:xfrm>
            <a:off x="3367866" y="2467028"/>
            <a:ext cx="110917" cy="112222"/>
          </a:xfrm>
          <a:custGeom>
            <a:avLst/>
            <a:gdLst/>
            <a:ahLst/>
            <a:cxnLst>
              <a:cxn ang="0">
                <a:pos x="70" y="33"/>
              </a:cxn>
              <a:cxn ang="0">
                <a:pos x="67" y="31"/>
              </a:cxn>
              <a:cxn ang="0">
                <a:pos x="57" y="30"/>
              </a:cxn>
              <a:cxn ang="0">
                <a:pos x="55" y="23"/>
              </a:cxn>
              <a:cxn ang="0">
                <a:pos x="61" y="16"/>
              </a:cxn>
              <a:cxn ang="0">
                <a:pos x="61" y="13"/>
              </a:cxn>
              <a:cxn ang="0">
                <a:pos x="60" y="10"/>
              </a:cxn>
              <a:cxn ang="0">
                <a:pos x="58" y="9"/>
              </a:cxn>
              <a:cxn ang="0">
                <a:pos x="55" y="10"/>
              </a:cxn>
              <a:cxn ang="0">
                <a:pos x="47" y="16"/>
              </a:cxn>
              <a:cxn ang="0">
                <a:pos x="40" y="13"/>
              </a:cxn>
              <a:cxn ang="0">
                <a:pos x="39" y="4"/>
              </a:cxn>
              <a:cxn ang="0">
                <a:pos x="38" y="1"/>
              </a:cxn>
              <a:cxn ang="0">
                <a:pos x="35" y="0"/>
              </a:cxn>
              <a:cxn ang="0">
                <a:pos x="33" y="1"/>
              </a:cxn>
              <a:cxn ang="0">
                <a:pos x="31" y="4"/>
              </a:cxn>
              <a:cxn ang="0">
                <a:pos x="30" y="13"/>
              </a:cxn>
              <a:cxn ang="0">
                <a:pos x="23" y="16"/>
              </a:cxn>
              <a:cxn ang="0">
                <a:pos x="16" y="10"/>
              </a:cxn>
              <a:cxn ang="0">
                <a:pos x="13" y="9"/>
              </a:cxn>
              <a:cxn ang="0">
                <a:pos x="10" y="10"/>
              </a:cxn>
              <a:cxn ang="0">
                <a:pos x="9" y="13"/>
              </a:cxn>
              <a:cxn ang="0">
                <a:pos x="10" y="16"/>
              </a:cxn>
              <a:cxn ang="0">
                <a:pos x="16" y="23"/>
              </a:cxn>
              <a:cxn ang="0">
                <a:pos x="13" y="30"/>
              </a:cxn>
              <a:cxn ang="0">
                <a:pos x="4" y="31"/>
              </a:cxn>
              <a:cxn ang="0">
                <a:pos x="1" y="33"/>
              </a:cxn>
              <a:cxn ang="0">
                <a:pos x="0" y="35"/>
              </a:cxn>
              <a:cxn ang="0">
                <a:pos x="1" y="38"/>
              </a:cxn>
              <a:cxn ang="0">
                <a:pos x="4" y="39"/>
              </a:cxn>
              <a:cxn ang="0">
                <a:pos x="13" y="40"/>
              </a:cxn>
              <a:cxn ang="0">
                <a:pos x="16" y="47"/>
              </a:cxn>
              <a:cxn ang="0">
                <a:pos x="10" y="55"/>
              </a:cxn>
              <a:cxn ang="0">
                <a:pos x="9" y="58"/>
              </a:cxn>
              <a:cxn ang="0">
                <a:pos x="10" y="60"/>
              </a:cxn>
              <a:cxn ang="0">
                <a:pos x="13" y="61"/>
              </a:cxn>
              <a:cxn ang="0">
                <a:pos x="16" y="61"/>
              </a:cxn>
              <a:cxn ang="0">
                <a:pos x="23" y="54"/>
              </a:cxn>
              <a:cxn ang="0">
                <a:pos x="30" y="57"/>
              </a:cxn>
              <a:cxn ang="0">
                <a:pos x="31" y="67"/>
              </a:cxn>
              <a:cxn ang="0">
                <a:pos x="33" y="70"/>
              </a:cxn>
              <a:cxn ang="0">
                <a:pos x="35" y="71"/>
              </a:cxn>
              <a:cxn ang="0">
                <a:pos x="38" y="70"/>
              </a:cxn>
              <a:cxn ang="0">
                <a:pos x="39" y="67"/>
              </a:cxn>
              <a:cxn ang="0">
                <a:pos x="40" y="57"/>
              </a:cxn>
              <a:cxn ang="0">
                <a:pos x="47" y="54"/>
              </a:cxn>
              <a:cxn ang="0">
                <a:pos x="55" y="61"/>
              </a:cxn>
              <a:cxn ang="0">
                <a:pos x="58" y="61"/>
              </a:cxn>
              <a:cxn ang="0">
                <a:pos x="60" y="60"/>
              </a:cxn>
              <a:cxn ang="0">
                <a:pos x="61" y="58"/>
              </a:cxn>
              <a:cxn ang="0">
                <a:pos x="61" y="55"/>
              </a:cxn>
              <a:cxn ang="0">
                <a:pos x="55" y="47"/>
              </a:cxn>
              <a:cxn ang="0">
                <a:pos x="57" y="40"/>
              </a:cxn>
              <a:cxn ang="0">
                <a:pos x="67" y="39"/>
              </a:cxn>
              <a:cxn ang="0">
                <a:pos x="70" y="38"/>
              </a:cxn>
              <a:cxn ang="0">
                <a:pos x="71" y="35"/>
              </a:cxn>
              <a:cxn ang="0">
                <a:pos x="70" y="33"/>
              </a:cxn>
              <a:cxn ang="0">
                <a:pos x="49" y="35"/>
              </a:cxn>
              <a:cxn ang="0">
                <a:pos x="35" y="49"/>
              </a:cxn>
              <a:cxn ang="0">
                <a:pos x="22" y="35"/>
              </a:cxn>
              <a:cxn ang="0">
                <a:pos x="35" y="22"/>
              </a:cxn>
              <a:cxn ang="0">
                <a:pos x="49" y="35"/>
              </a:cxn>
            </a:cxnLst>
            <a:rect l="0" t="0" r="r" b="b"/>
            <a:pathLst>
              <a:path w="71" h="71">
                <a:moveTo>
                  <a:pt x="70" y="33"/>
                </a:moveTo>
                <a:cubicBezTo>
                  <a:pt x="69" y="32"/>
                  <a:pt x="68" y="31"/>
                  <a:pt x="67" y="31"/>
                </a:cubicBezTo>
                <a:cubicBezTo>
                  <a:pt x="66" y="31"/>
                  <a:pt x="62" y="31"/>
                  <a:pt x="57" y="30"/>
                </a:cubicBezTo>
                <a:cubicBezTo>
                  <a:pt x="57" y="28"/>
                  <a:pt x="56" y="25"/>
                  <a:pt x="55" y="23"/>
                </a:cubicBezTo>
                <a:cubicBezTo>
                  <a:pt x="57" y="20"/>
                  <a:pt x="60" y="17"/>
                  <a:pt x="61" y="16"/>
                </a:cubicBezTo>
                <a:cubicBezTo>
                  <a:pt x="61" y="15"/>
                  <a:pt x="62" y="14"/>
                  <a:pt x="61" y="13"/>
                </a:cubicBezTo>
                <a:cubicBezTo>
                  <a:pt x="61" y="12"/>
                  <a:pt x="61" y="11"/>
                  <a:pt x="60" y="10"/>
                </a:cubicBezTo>
                <a:cubicBezTo>
                  <a:pt x="59" y="10"/>
                  <a:pt x="59" y="9"/>
                  <a:pt x="58" y="9"/>
                </a:cubicBezTo>
                <a:cubicBezTo>
                  <a:pt x="57" y="9"/>
                  <a:pt x="56" y="9"/>
                  <a:pt x="55" y="10"/>
                </a:cubicBezTo>
                <a:cubicBezTo>
                  <a:pt x="54" y="11"/>
                  <a:pt x="51" y="13"/>
                  <a:pt x="47" y="16"/>
                </a:cubicBezTo>
                <a:cubicBezTo>
                  <a:pt x="45" y="15"/>
                  <a:pt x="43" y="14"/>
                  <a:pt x="40" y="13"/>
                </a:cubicBezTo>
                <a:cubicBezTo>
                  <a:pt x="40" y="9"/>
                  <a:pt x="40" y="5"/>
                  <a:pt x="39" y="4"/>
                </a:cubicBezTo>
                <a:cubicBezTo>
                  <a:pt x="39" y="3"/>
                  <a:pt x="39" y="2"/>
                  <a:pt x="38" y="1"/>
                </a:cubicBezTo>
                <a:cubicBezTo>
                  <a:pt x="37" y="0"/>
                  <a:pt x="36" y="0"/>
                  <a:pt x="35" y="0"/>
                </a:cubicBezTo>
                <a:cubicBezTo>
                  <a:pt x="34" y="0"/>
                  <a:pt x="33" y="0"/>
                  <a:pt x="33" y="1"/>
                </a:cubicBezTo>
                <a:cubicBezTo>
                  <a:pt x="32" y="2"/>
                  <a:pt x="31" y="3"/>
                  <a:pt x="31" y="4"/>
                </a:cubicBezTo>
                <a:cubicBezTo>
                  <a:pt x="31" y="5"/>
                  <a:pt x="31" y="9"/>
                  <a:pt x="30" y="13"/>
                </a:cubicBezTo>
                <a:cubicBezTo>
                  <a:pt x="28" y="14"/>
                  <a:pt x="25" y="15"/>
                  <a:pt x="23" y="16"/>
                </a:cubicBezTo>
                <a:cubicBezTo>
                  <a:pt x="20" y="13"/>
                  <a:pt x="17" y="11"/>
                  <a:pt x="16" y="10"/>
                </a:cubicBezTo>
                <a:cubicBezTo>
                  <a:pt x="15" y="9"/>
                  <a:pt x="14" y="9"/>
                  <a:pt x="13" y="9"/>
                </a:cubicBezTo>
                <a:cubicBezTo>
                  <a:pt x="12" y="9"/>
                  <a:pt x="11" y="10"/>
                  <a:pt x="10" y="10"/>
                </a:cubicBezTo>
                <a:cubicBezTo>
                  <a:pt x="10" y="11"/>
                  <a:pt x="9" y="12"/>
                  <a:pt x="9" y="13"/>
                </a:cubicBezTo>
                <a:cubicBezTo>
                  <a:pt x="9" y="14"/>
                  <a:pt x="9" y="15"/>
                  <a:pt x="10" y="16"/>
                </a:cubicBezTo>
                <a:cubicBezTo>
                  <a:pt x="11" y="17"/>
                  <a:pt x="13" y="20"/>
                  <a:pt x="16" y="23"/>
                </a:cubicBezTo>
                <a:cubicBezTo>
                  <a:pt x="15" y="25"/>
                  <a:pt x="14" y="28"/>
                  <a:pt x="13" y="30"/>
                </a:cubicBezTo>
                <a:cubicBezTo>
                  <a:pt x="9" y="31"/>
                  <a:pt x="5" y="31"/>
                  <a:pt x="4" y="31"/>
                </a:cubicBezTo>
                <a:cubicBezTo>
                  <a:pt x="3" y="31"/>
                  <a:pt x="2" y="32"/>
                  <a:pt x="1" y="33"/>
                </a:cubicBezTo>
                <a:cubicBezTo>
                  <a:pt x="1" y="33"/>
                  <a:pt x="0" y="34"/>
                  <a:pt x="0" y="35"/>
                </a:cubicBezTo>
                <a:cubicBezTo>
                  <a:pt x="0" y="36"/>
                  <a:pt x="1" y="37"/>
                  <a:pt x="1" y="38"/>
                </a:cubicBezTo>
                <a:cubicBezTo>
                  <a:pt x="2" y="39"/>
                  <a:pt x="3" y="39"/>
                  <a:pt x="4" y="39"/>
                </a:cubicBezTo>
                <a:cubicBezTo>
                  <a:pt x="5" y="39"/>
                  <a:pt x="9" y="40"/>
                  <a:pt x="13" y="40"/>
                </a:cubicBezTo>
                <a:cubicBezTo>
                  <a:pt x="14" y="43"/>
                  <a:pt x="15" y="45"/>
                  <a:pt x="16" y="47"/>
                </a:cubicBezTo>
                <a:cubicBezTo>
                  <a:pt x="13" y="51"/>
                  <a:pt x="11" y="54"/>
                  <a:pt x="10" y="55"/>
                </a:cubicBezTo>
                <a:cubicBezTo>
                  <a:pt x="9" y="56"/>
                  <a:pt x="9" y="57"/>
                  <a:pt x="9" y="58"/>
                </a:cubicBezTo>
                <a:cubicBezTo>
                  <a:pt x="9" y="59"/>
                  <a:pt x="10" y="59"/>
                  <a:pt x="10" y="60"/>
                </a:cubicBezTo>
                <a:cubicBezTo>
                  <a:pt x="11" y="61"/>
                  <a:pt x="12" y="61"/>
                  <a:pt x="13" y="61"/>
                </a:cubicBezTo>
                <a:cubicBezTo>
                  <a:pt x="14" y="61"/>
                  <a:pt x="15" y="61"/>
                  <a:pt x="16" y="61"/>
                </a:cubicBezTo>
                <a:cubicBezTo>
                  <a:pt x="17" y="60"/>
                  <a:pt x="20" y="57"/>
                  <a:pt x="23" y="54"/>
                </a:cubicBezTo>
                <a:cubicBezTo>
                  <a:pt x="25" y="56"/>
                  <a:pt x="28" y="57"/>
                  <a:pt x="30" y="57"/>
                </a:cubicBezTo>
                <a:cubicBezTo>
                  <a:pt x="31" y="62"/>
                  <a:pt x="31" y="66"/>
                  <a:pt x="31" y="67"/>
                </a:cubicBezTo>
                <a:cubicBezTo>
                  <a:pt x="31" y="68"/>
                  <a:pt x="32" y="69"/>
                  <a:pt x="33" y="70"/>
                </a:cubicBezTo>
                <a:cubicBezTo>
                  <a:pt x="33" y="70"/>
                  <a:pt x="34" y="71"/>
                  <a:pt x="35" y="71"/>
                </a:cubicBezTo>
                <a:cubicBezTo>
                  <a:pt x="36" y="71"/>
                  <a:pt x="37" y="70"/>
                  <a:pt x="38" y="70"/>
                </a:cubicBezTo>
                <a:cubicBezTo>
                  <a:pt x="39" y="69"/>
                  <a:pt x="39" y="68"/>
                  <a:pt x="39" y="67"/>
                </a:cubicBezTo>
                <a:cubicBezTo>
                  <a:pt x="40" y="66"/>
                  <a:pt x="40" y="62"/>
                  <a:pt x="40" y="57"/>
                </a:cubicBezTo>
                <a:cubicBezTo>
                  <a:pt x="43" y="57"/>
                  <a:pt x="45" y="56"/>
                  <a:pt x="47" y="54"/>
                </a:cubicBezTo>
                <a:cubicBezTo>
                  <a:pt x="51" y="57"/>
                  <a:pt x="54" y="60"/>
                  <a:pt x="55" y="61"/>
                </a:cubicBezTo>
                <a:cubicBezTo>
                  <a:pt x="56" y="61"/>
                  <a:pt x="57" y="61"/>
                  <a:pt x="58" y="61"/>
                </a:cubicBezTo>
                <a:cubicBezTo>
                  <a:pt x="59" y="61"/>
                  <a:pt x="59" y="61"/>
                  <a:pt x="60" y="60"/>
                </a:cubicBezTo>
                <a:cubicBezTo>
                  <a:pt x="61" y="59"/>
                  <a:pt x="61" y="59"/>
                  <a:pt x="61" y="58"/>
                </a:cubicBezTo>
                <a:cubicBezTo>
                  <a:pt x="62" y="57"/>
                  <a:pt x="61" y="56"/>
                  <a:pt x="61" y="55"/>
                </a:cubicBezTo>
                <a:cubicBezTo>
                  <a:pt x="60" y="54"/>
                  <a:pt x="57" y="51"/>
                  <a:pt x="55" y="47"/>
                </a:cubicBezTo>
                <a:cubicBezTo>
                  <a:pt x="56" y="45"/>
                  <a:pt x="57" y="43"/>
                  <a:pt x="57" y="40"/>
                </a:cubicBezTo>
                <a:cubicBezTo>
                  <a:pt x="62" y="40"/>
                  <a:pt x="66" y="39"/>
                  <a:pt x="67" y="39"/>
                </a:cubicBezTo>
                <a:cubicBezTo>
                  <a:pt x="68" y="39"/>
                  <a:pt x="69" y="39"/>
                  <a:pt x="70" y="38"/>
                </a:cubicBezTo>
                <a:cubicBezTo>
                  <a:pt x="70" y="37"/>
                  <a:pt x="71" y="36"/>
                  <a:pt x="71" y="35"/>
                </a:cubicBezTo>
                <a:cubicBezTo>
                  <a:pt x="71" y="34"/>
                  <a:pt x="70" y="33"/>
                  <a:pt x="70" y="33"/>
                </a:cubicBezTo>
                <a:close/>
                <a:moveTo>
                  <a:pt x="49" y="35"/>
                </a:moveTo>
                <a:cubicBezTo>
                  <a:pt x="49" y="43"/>
                  <a:pt x="43" y="49"/>
                  <a:pt x="35" y="49"/>
                </a:cubicBezTo>
                <a:cubicBezTo>
                  <a:pt x="28" y="49"/>
                  <a:pt x="22" y="43"/>
                  <a:pt x="22" y="35"/>
                </a:cubicBezTo>
                <a:cubicBezTo>
                  <a:pt x="22" y="28"/>
                  <a:pt x="28" y="22"/>
                  <a:pt x="35" y="22"/>
                </a:cubicBezTo>
                <a:cubicBezTo>
                  <a:pt x="43" y="22"/>
                  <a:pt x="49" y="28"/>
                  <a:pt x="49" y="35"/>
                </a:cubicBezTo>
                <a:close/>
              </a:path>
            </a:pathLst>
          </a:custGeom>
          <a:solidFill>
            <a:srgbClr val="8C8C8C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42" name="Freeform: Shape 32"/>
          <p:cNvSpPr>
            <a:spLocks/>
          </p:cNvSpPr>
          <p:nvPr/>
        </p:nvSpPr>
        <p:spPr bwMode="auto">
          <a:xfrm>
            <a:off x="3089922" y="2189084"/>
            <a:ext cx="668109" cy="668109"/>
          </a:xfrm>
          <a:custGeom>
            <a:avLst/>
            <a:gdLst/>
            <a:ahLst/>
            <a:cxnLst>
              <a:cxn ang="0">
                <a:pos x="420" y="206"/>
              </a:cxn>
              <a:cxn ang="0">
                <a:pos x="423" y="176"/>
              </a:cxn>
              <a:cxn ang="0">
                <a:pos x="410" y="149"/>
              </a:cxn>
              <a:cxn ang="0">
                <a:pos x="384" y="141"/>
              </a:cxn>
              <a:cxn ang="0">
                <a:pos x="394" y="103"/>
              </a:cxn>
              <a:cxn ang="0">
                <a:pos x="378" y="81"/>
              </a:cxn>
              <a:cxn ang="0">
                <a:pos x="340" y="77"/>
              </a:cxn>
              <a:cxn ang="0">
                <a:pos x="341" y="50"/>
              </a:cxn>
              <a:cxn ang="0">
                <a:pos x="320" y="28"/>
              </a:cxn>
              <a:cxn ang="0">
                <a:pos x="291" y="21"/>
              </a:cxn>
              <a:cxn ang="0">
                <a:pos x="268" y="36"/>
              </a:cxn>
              <a:cxn ang="0">
                <a:pos x="245" y="4"/>
              </a:cxn>
              <a:cxn ang="0">
                <a:pos x="218" y="1"/>
              </a:cxn>
              <a:cxn ang="0">
                <a:pos x="190" y="29"/>
              </a:cxn>
              <a:cxn ang="0">
                <a:pos x="170" y="10"/>
              </a:cxn>
              <a:cxn ang="0">
                <a:pos x="140" y="12"/>
              </a:cxn>
              <a:cxn ang="0">
                <a:pos x="116" y="30"/>
              </a:cxn>
              <a:cxn ang="0">
                <a:pos x="112" y="57"/>
              </a:cxn>
              <a:cxn ang="0">
                <a:pos x="74" y="54"/>
              </a:cxn>
              <a:cxn ang="0">
                <a:pos x="54" y="73"/>
              </a:cxn>
              <a:cxn ang="0">
                <a:pos x="58" y="112"/>
              </a:cxn>
              <a:cxn ang="0">
                <a:pos x="30" y="116"/>
              </a:cxn>
              <a:cxn ang="0">
                <a:pos x="13" y="140"/>
              </a:cxn>
              <a:cxn ang="0">
                <a:pos x="11" y="170"/>
              </a:cxn>
              <a:cxn ang="0">
                <a:pos x="29" y="190"/>
              </a:cxn>
              <a:cxn ang="0">
                <a:pos x="2" y="218"/>
              </a:cxn>
              <a:cxn ang="0">
                <a:pos x="4" y="245"/>
              </a:cxn>
              <a:cxn ang="0">
                <a:pos x="36" y="268"/>
              </a:cxn>
              <a:cxn ang="0">
                <a:pos x="21" y="291"/>
              </a:cxn>
              <a:cxn ang="0">
                <a:pos x="29" y="320"/>
              </a:cxn>
              <a:cxn ang="0">
                <a:pos x="50" y="341"/>
              </a:cxn>
              <a:cxn ang="0">
                <a:pos x="77" y="340"/>
              </a:cxn>
              <a:cxn ang="0">
                <a:pos x="81" y="379"/>
              </a:cxn>
              <a:cxn ang="0">
                <a:pos x="103" y="394"/>
              </a:cxn>
              <a:cxn ang="0">
                <a:pos x="141" y="384"/>
              </a:cxn>
              <a:cxn ang="0">
                <a:pos x="149" y="411"/>
              </a:cxn>
              <a:cxn ang="0">
                <a:pos x="176" y="424"/>
              </a:cxn>
              <a:cxn ang="0">
                <a:pos x="206" y="420"/>
              </a:cxn>
              <a:cxn ang="0">
                <a:pos x="223" y="399"/>
              </a:cxn>
              <a:cxn ang="0">
                <a:pos x="255" y="421"/>
              </a:cxn>
              <a:cxn ang="0">
                <a:pos x="281" y="414"/>
              </a:cxn>
              <a:cxn ang="0">
                <a:pos x="298" y="379"/>
              </a:cxn>
              <a:cxn ang="0">
                <a:pos x="323" y="389"/>
              </a:cxn>
              <a:cxn ang="0">
                <a:pos x="350" y="377"/>
              </a:cxn>
              <a:cxn ang="0">
                <a:pos x="367" y="352"/>
              </a:cxn>
              <a:cxn ang="0">
                <a:pos x="361" y="325"/>
              </a:cxn>
              <a:cxn ang="0">
                <a:pos x="399" y="315"/>
              </a:cxn>
              <a:cxn ang="0">
                <a:pos x="410" y="290"/>
              </a:cxn>
              <a:cxn ang="0">
                <a:pos x="394" y="255"/>
              </a:cxn>
              <a:cxn ang="0">
                <a:pos x="418" y="242"/>
              </a:cxn>
              <a:cxn ang="0">
                <a:pos x="63" y="213"/>
              </a:cxn>
            </a:cxnLst>
            <a:rect l="0" t="0" r="r" b="b"/>
            <a:pathLst>
              <a:path w="427" h="427">
                <a:moveTo>
                  <a:pt x="420" y="221"/>
                </a:moveTo>
                <a:cubicBezTo>
                  <a:pt x="422" y="220"/>
                  <a:pt x="424" y="219"/>
                  <a:pt x="425" y="218"/>
                </a:cubicBezTo>
                <a:cubicBezTo>
                  <a:pt x="426" y="217"/>
                  <a:pt x="427" y="215"/>
                  <a:pt x="427" y="213"/>
                </a:cubicBezTo>
                <a:cubicBezTo>
                  <a:pt x="427" y="211"/>
                  <a:pt x="426" y="210"/>
                  <a:pt x="425" y="208"/>
                </a:cubicBezTo>
                <a:cubicBezTo>
                  <a:pt x="424" y="207"/>
                  <a:pt x="422" y="206"/>
                  <a:pt x="420" y="206"/>
                </a:cubicBezTo>
                <a:cubicBezTo>
                  <a:pt x="418" y="206"/>
                  <a:pt x="408" y="205"/>
                  <a:pt x="399" y="204"/>
                </a:cubicBezTo>
                <a:cubicBezTo>
                  <a:pt x="398" y="199"/>
                  <a:pt x="398" y="195"/>
                  <a:pt x="397" y="190"/>
                </a:cubicBezTo>
                <a:cubicBezTo>
                  <a:pt x="406" y="188"/>
                  <a:pt x="416" y="185"/>
                  <a:pt x="418" y="184"/>
                </a:cubicBezTo>
                <a:cubicBezTo>
                  <a:pt x="420" y="184"/>
                  <a:pt x="422" y="183"/>
                  <a:pt x="422" y="181"/>
                </a:cubicBezTo>
                <a:cubicBezTo>
                  <a:pt x="423" y="180"/>
                  <a:pt x="424" y="178"/>
                  <a:pt x="423" y="176"/>
                </a:cubicBezTo>
                <a:cubicBezTo>
                  <a:pt x="423" y="174"/>
                  <a:pt x="422" y="173"/>
                  <a:pt x="421" y="172"/>
                </a:cubicBezTo>
                <a:cubicBezTo>
                  <a:pt x="419" y="170"/>
                  <a:pt x="418" y="170"/>
                  <a:pt x="416" y="170"/>
                </a:cubicBezTo>
                <a:cubicBezTo>
                  <a:pt x="414" y="170"/>
                  <a:pt x="403" y="171"/>
                  <a:pt x="394" y="172"/>
                </a:cubicBezTo>
                <a:cubicBezTo>
                  <a:pt x="393" y="167"/>
                  <a:pt x="392" y="163"/>
                  <a:pt x="391" y="159"/>
                </a:cubicBezTo>
                <a:cubicBezTo>
                  <a:pt x="399" y="155"/>
                  <a:pt x="408" y="150"/>
                  <a:pt x="410" y="149"/>
                </a:cubicBezTo>
                <a:cubicBezTo>
                  <a:pt x="412" y="148"/>
                  <a:pt x="413" y="147"/>
                  <a:pt x="414" y="145"/>
                </a:cubicBezTo>
                <a:cubicBezTo>
                  <a:pt x="414" y="144"/>
                  <a:pt x="414" y="142"/>
                  <a:pt x="414" y="140"/>
                </a:cubicBezTo>
                <a:cubicBezTo>
                  <a:pt x="413" y="138"/>
                  <a:pt x="412" y="137"/>
                  <a:pt x="410" y="136"/>
                </a:cubicBezTo>
                <a:cubicBezTo>
                  <a:pt x="409" y="135"/>
                  <a:pt x="407" y="135"/>
                  <a:pt x="405" y="135"/>
                </a:cubicBezTo>
                <a:cubicBezTo>
                  <a:pt x="403" y="136"/>
                  <a:pt x="393" y="138"/>
                  <a:pt x="384" y="141"/>
                </a:cubicBezTo>
                <a:cubicBezTo>
                  <a:pt x="382" y="137"/>
                  <a:pt x="380" y="133"/>
                  <a:pt x="378" y="129"/>
                </a:cubicBezTo>
                <a:cubicBezTo>
                  <a:pt x="386" y="123"/>
                  <a:pt x="394" y="117"/>
                  <a:pt x="396" y="116"/>
                </a:cubicBezTo>
                <a:cubicBezTo>
                  <a:pt x="398" y="115"/>
                  <a:pt x="399" y="113"/>
                  <a:pt x="399" y="112"/>
                </a:cubicBezTo>
                <a:cubicBezTo>
                  <a:pt x="399" y="110"/>
                  <a:pt x="399" y="108"/>
                  <a:pt x="398" y="106"/>
                </a:cubicBezTo>
                <a:cubicBezTo>
                  <a:pt x="397" y="105"/>
                  <a:pt x="396" y="104"/>
                  <a:pt x="394" y="103"/>
                </a:cubicBezTo>
                <a:cubicBezTo>
                  <a:pt x="392" y="102"/>
                  <a:pt x="390" y="102"/>
                  <a:pt x="389" y="103"/>
                </a:cubicBezTo>
                <a:cubicBezTo>
                  <a:pt x="387" y="104"/>
                  <a:pt x="377" y="108"/>
                  <a:pt x="369" y="112"/>
                </a:cubicBezTo>
                <a:cubicBezTo>
                  <a:pt x="367" y="108"/>
                  <a:pt x="364" y="105"/>
                  <a:pt x="361" y="101"/>
                </a:cubicBezTo>
                <a:cubicBezTo>
                  <a:pt x="368" y="94"/>
                  <a:pt x="375" y="87"/>
                  <a:pt x="377" y="86"/>
                </a:cubicBezTo>
                <a:cubicBezTo>
                  <a:pt x="378" y="84"/>
                  <a:pt x="378" y="83"/>
                  <a:pt x="378" y="81"/>
                </a:cubicBezTo>
                <a:cubicBezTo>
                  <a:pt x="378" y="79"/>
                  <a:pt x="378" y="77"/>
                  <a:pt x="377" y="76"/>
                </a:cubicBezTo>
                <a:cubicBezTo>
                  <a:pt x="375" y="74"/>
                  <a:pt x="374" y="74"/>
                  <a:pt x="372" y="73"/>
                </a:cubicBezTo>
                <a:cubicBezTo>
                  <a:pt x="370" y="73"/>
                  <a:pt x="369" y="73"/>
                  <a:pt x="367" y="74"/>
                </a:cubicBezTo>
                <a:cubicBezTo>
                  <a:pt x="365" y="75"/>
                  <a:pt x="357" y="81"/>
                  <a:pt x="349" y="87"/>
                </a:cubicBezTo>
                <a:cubicBezTo>
                  <a:pt x="346" y="83"/>
                  <a:pt x="343" y="80"/>
                  <a:pt x="340" y="77"/>
                </a:cubicBezTo>
                <a:cubicBezTo>
                  <a:pt x="345" y="69"/>
                  <a:pt x="351" y="61"/>
                  <a:pt x="352" y="59"/>
                </a:cubicBezTo>
                <a:cubicBezTo>
                  <a:pt x="353" y="58"/>
                  <a:pt x="353" y="56"/>
                  <a:pt x="353" y="54"/>
                </a:cubicBezTo>
                <a:cubicBezTo>
                  <a:pt x="353" y="52"/>
                  <a:pt x="352" y="51"/>
                  <a:pt x="350" y="50"/>
                </a:cubicBezTo>
                <a:cubicBezTo>
                  <a:pt x="349" y="48"/>
                  <a:pt x="347" y="48"/>
                  <a:pt x="345" y="48"/>
                </a:cubicBezTo>
                <a:cubicBezTo>
                  <a:pt x="344" y="48"/>
                  <a:pt x="342" y="48"/>
                  <a:pt x="341" y="50"/>
                </a:cubicBezTo>
                <a:cubicBezTo>
                  <a:pt x="339" y="51"/>
                  <a:pt x="332" y="58"/>
                  <a:pt x="325" y="65"/>
                </a:cubicBezTo>
                <a:cubicBezTo>
                  <a:pt x="322" y="62"/>
                  <a:pt x="318" y="60"/>
                  <a:pt x="314" y="57"/>
                </a:cubicBezTo>
                <a:cubicBezTo>
                  <a:pt x="318" y="49"/>
                  <a:pt x="322" y="39"/>
                  <a:pt x="323" y="37"/>
                </a:cubicBezTo>
                <a:cubicBezTo>
                  <a:pt x="324" y="36"/>
                  <a:pt x="324" y="34"/>
                  <a:pt x="323" y="32"/>
                </a:cubicBezTo>
                <a:cubicBezTo>
                  <a:pt x="323" y="31"/>
                  <a:pt x="322" y="29"/>
                  <a:pt x="320" y="28"/>
                </a:cubicBezTo>
                <a:cubicBezTo>
                  <a:pt x="318" y="27"/>
                  <a:pt x="317" y="27"/>
                  <a:pt x="315" y="27"/>
                </a:cubicBezTo>
                <a:cubicBezTo>
                  <a:pt x="313" y="28"/>
                  <a:pt x="311" y="28"/>
                  <a:pt x="310" y="30"/>
                </a:cubicBezTo>
                <a:cubicBezTo>
                  <a:pt x="309" y="32"/>
                  <a:pt x="303" y="40"/>
                  <a:pt x="298" y="48"/>
                </a:cubicBezTo>
                <a:cubicBezTo>
                  <a:pt x="294" y="46"/>
                  <a:pt x="290" y="44"/>
                  <a:pt x="286" y="42"/>
                </a:cubicBezTo>
                <a:cubicBezTo>
                  <a:pt x="288" y="33"/>
                  <a:pt x="290" y="23"/>
                  <a:pt x="291" y="21"/>
                </a:cubicBezTo>
                <a:cubicBezTo>
                  <a:pt x="291" y="19"/>
                  <a:pt x="291" y="17"/>
                  <a:pt x="290" y="16"/>
                </a:cubicBezTo>
                <a:cubicBezTo>
                  <a:pt x="289" y="14"/>
                  <a:pt x="288" y="13"/>
                  <a:pt x="286" y="12"/>
                </a:cubicBezTo>
                <a:cubicBezTo>
                  <a:pt x="284" y="12"/>
                  <a:pt x="283" y="12"/>
                  <a:pt x="281" y="12"/>
                </a:cubicBezTo>
                <a:cubicBezTo>
                  <a:pt x="279" y="13"/>
                  <a:pt x="278" y="14"/>
                  <a:pt x="277" y="16"/>
                </a:cubicBezTo>
                <a:cubicBezTo>
                  <a:pt x="276" y="18"/>
                  <a:pt x="272" y="27"/>
                  <a:pt x="268" y="36"/>
                </a:cubicBezTo>
                <a:cubicBezTo>
                  <a:pt x="264" y="34"/>
                  <a:pt x="259" y="33"/>
                  <a:pt x="255" y="32"/>
                </a:cubicBezTo>
                <a:cubicBezTo>
                  <a:pt x="255" y="23"/>
                  <a:pt x="256" y="12"/>
                  <a:pt x="256" y="10"/>
                </a:cubicBezTo>
                <a:cubicBezTo>
                  <a:pt x="257" y="8"/>
                  <a:pt x="256" y="7"/>
                  <a:pt x="255" y="5"/>
                </a:cubicBezTo>
                <a:cubicBezTo>
                  <a:pt x="254" y="4"/>
                  <a:pt x="252" y="3"/>
                  <a:pt x="250" y="3"/>
                </a:cubicBezTo>
                <a:cubicBezTo>
                  <a:pt x="248" y="2"/>
                  <a:pt x="247" y="3"/>
                  <a:pt x="245" y="4"/>
                </a:cubicBezTo>
                <a:cubicBezTo>
                  <a:pt x="244" y="5"/>
                  <a:pt x="242" y="6"/>
                  <a:pt x="242" y="8"/>
                </a:cubicBezTo>
                <a:cubicBezTo>
                  <a:pt x="241" y="10"/>
                  <a:pt x="239" y="20"/>
                  <a:pt x="236" y="29"/>
                </a:cubicBezTo>
                <a:cubicBezTo>
                  <a:pt x="232" y="28"/>
                  <a:pt x="227" y="28"/>
                  <a:pt x="223" y="28"/>
                </a:cubicBezTo>
                <a:cubicBezTo>
                  <a:pt x="222" y="18"/>
                  <a:pt x="221" y="8"/>
                  <a:pt x="221" y="6"/>
                </a:cubicBezTo>
                <a:cubicBezTo>
                  <a:pt x="220" y="4"/>
                  <a:pt x="220" y="2"/>
                  <a:pt x="218" y="1"/>
                </a:cubicBezTo>
                <a:cubicBezTo>
                  <a:pt x="217" y="0"/>
                  <a:pt x="215" y="0"/>
                  <a:pt x="213" y="0"/>
                </a:cubicBezTo>
                <a:cubicBezTo>
                  <a:pt x="211" y="0"/>
                  <a:pt x="210" y="0"/>
                  <a:pt x="208" y="1"/>
                </a:cubicBezTo>
                <a:cubicBezTo>
                  <a:pt x="207" y="2"/>
                  <a:pt x="206" y="4"/>
                  <a:pt x="206" y="6"/>
                </a:cubicBezTo>
                <a:cubicBezTo>
                  <a:pt x="206" y="8"/>
                  <a:pt x="205" y="18"/>
                  <a:pt x="204" y="28"/>
                </a:cubicBezTo>
                <a:cubicBezTo>
                  <a:pt x="199" y="28"/>
                  <a:pt x="195" y="28"/>
                  <a:pt x="190" y="29"/>
                </a:cubicBezTo>
                <a:cubicBezTo>
                  <a:pt x="188" y="20"/>
                  <a:pt x="185" y="10"/>
                  <a:pt x="185" y="8"/>
                </a:cubicBezTo>
                <a:cubicBezTo>
                  <a:pt x="184" y="6"/>
                  <a:pt x="183" y="5"/>
                  <a:pt x="181" y="4"/>
                </a:cubicBezTo>
                <a:cubicBezTo>
                  <a:pt x="180" y="3"/>
                  <a:pt x="178" y="2"/>
                  <a:pt x="176" y="3"/>
                </a:cubicBezTo>
                <a:cubicBezTo>
                  <a:pt x="174" y="3"/>
                  <a:pt x="173" y="4"/>
                  <a:pt x="172" y="5"/>
                </a:cubicBezTo>
                <a:cubicBezTo>
                  <a:pt x="171" y="7"/>
                  <a:pt x="170" y="8"/>
                  <a:pt x="170" y="10"/>
                </a:cubicBezTo>
                <a:cubicBezTo>
                  <a:pt x="170" y="12"/>
                  <a:pt x="171" y="23"/>
                  <a:pt x="172" y="32"/>
                </a:cubicBezTo>
                <a:cubicBezTo>
                  <a:pt x="167" y="33"/>
                  <a:pt x="163" y="34"/>
                  <a:pt x="159" y="36"/>
                </a:cubicBezTo>
                <a:cubicBezTo>
                  <a:pt x="155" y="27"/>
                  <a:pt x="150" y="18"/>
                  <a:pt x="149" y="16"/>
                </a:cubicBezTo>
                <a:cubicBezTo>
                  <a:pt x="149" y="14"/>
                  <a:pt x="147" y="13"/>
                  <a:pt x="146" y="12"/>
                </a:cubicBezTo>
                <a:cubicBezTo>
                  <a:pt x="144" y="12"/>
                  <a:pt x="142" y="12"/>
                  <a:pt x="140" y="12"/>
                </a:cubicBezTo>
                <a:cubicBezTo>
                  <a:pt x="139" y="13"/>
                  <a:pt x="137" y="14"/>
                  <a:pt x="136" y="16"/>
                </a:cubicBezTo>
                <a:cubicBezTo>
                  <a:pt x="135" y="17"/>
                  <a:pt x="135" y="19"/>
                  <a:pt x="136" y="21"/>
                </a:cubicBezTo>
                <a:cubicBezTo>
                  <a:pt x="136" y="23"/>
                  <a:pt x="139" y="33"/>
                  <a:pt x="141" y="42"/>
                </a:cubicBezTo>
                <a:cubicBezTo>
                  <a:pt x="137" y="44"/>
                  <a:pt x="133" y="46"/>
                  <a:pt x="129" y="48"/>
                </a:cubicBezTo>
                <a:cubicBezTo>
                  <a:pt x="123" y="40"/>
                  <a:pt x="117" y="32"/>
                  <a:pt x="116" y="30"/>
                </a:cubicBezTo>
                <a:cubicBezTo>
                  <a:pt x="115" y="28"/>
                  <a:pt x="113" y="28"/>
                  <a:pt x="112" y="27"/>
                </a:cubicBezTo>
                <a:cubicBezTo>
                  <a:pt x="110" y="27"/>
                  <a:pt x="108" y="27"/>
                  <a:pt x="107" y="28"/>
                </a:cubicBezTo>
                <a:cubicBezTo>
                  <a:pt x="105" y="29"/>
                  <a:pt x="104" y="31"/>
                  <a:pt x="103" y="32"/>
                </a:cubicBezTo>
                <a:cubicBezTo>
                  <a:pt x="103" y="34"/>
                  <a:pt x="103" y="36"/>
                  <a:pt x="103" y="37"/>
                </a:cubicBezTo>
                <a:cubicBezTo>
                  <a:pt x="104" y="39"/>
                  <a:pt x="109" y="49"/>
                  <a:pt x="112" y="57"/>
                </a:cubicBezTo>
                <a:cubicBezTo>
                  <a:pt x="109" y="60"/>
                  <a:pt x="105" y="62"/>
                  <a:pt x="101" y="65"/>
                </a:cubicBezTo>
                <a:cubicBezTo>
                  <a:pt x="95" y="58"/>
                  <a:pt x="87" y="51"/>
                  <a:pt x="86" y="50"/>
                </a:cubicBezTo>
                <a:cubicBezTo>
                  <a:pt x="85" y="48"/>
                  <a:pt x="83" y="48"/>
                  <a:pt x="81" y="48"/>
                </a:cubicBezTo>
                <a:cubicBezTo>
                  <a:pt x="79" y="48"/>
                  <a:pt x="78" y="48"/>
                  <a:pt x="76" y="50"/>
                </a:cubicBezTo>
                <a:cubicBezTo>
                  <a:pt x="75" y="51"/>
                  <a:pt x="74" y="52"/>
                  <a:pt x="74" y="54"/>
                </a:cubicBezTo>
                <a:cubicBezTo>
                  <a:pt x="73" y="56"/>
                  <a:pt x="74" y="58"/>
                  <a:pt x="75" y="59"/>
                </a:cubicBezTo>
                <a:cubicBezTo>
                  <a:pt x="76" y="61"/>
                  <a:pt x="82" y="69"/>
                  <a:pt x="87" y="77"/>
                </a:cubicBezTo>
                <a:cubicBezTo>
                  <a:pt x="84" y="80"/>
                  <a:pt x="81" y="83"/>
                  <a:pt x="77" y="87"/>
                </a:cubicBezTo>
                <a:cubicBezTo>
                  <a:pt x="70" y="81"/>
                  <a:pt x="61" y="75"/>
                  <a:pt x="60" y="74"/>
                </a:cubicBezTo>
                <a:cubicBezTo>
                  <a:pt x="58" y="73"/>
                  <a:pt x="56" y="73"/>
                  <a:pt x="54" y="73"/>
                </a:cubicBezTo>
                <a:cubicBezTo>
                  <a:pt x="53" y="74"/>
                  <a:pt x="51" y="74"/>
                  <a:pt x="50" y="76"/>
                </a:cubicBezTo>
                <a:cubicBezTo>
                  <a:pt x="49" y="77"/>
                  <a:pt x="48" y="79"/>
                  <a:pt x="48" y="81"/>
                </a:cubicBezTo>
                <a:cubicBezTo>
                  <a:pt x="48" y="83"/>
                  <a:pt x="49" y="84"/>
                  <a:pt x="50" y="86"/>
                </a:cubicBezTo>
                <a:cubicBezTo>
                  <a:pt x="51" y="87"/>
                  <a:pt x="59" y="94"/>
                  <a:pt x="65" y="101"/>
                </a:cubicBezTo>
                <a:cubicBezTo>
                  <a:pt x="63" y="105"/>
                  <a:pt x="60" y="108"/>
                  <a:pt x="58" y="112"/>
                </a:cubicBezTo>
                <a:cubicBezTo>
                  <a:pt x="49" y="108"/>
                  <a:pt x="40" y="104"/>
                  <a:pt x="38" y="103"/>
                </a:cubicBezTo>
                <a:cubicBezTo>
                  <a:pt x="36" y="102"/>
                  <a:pt x="34" y="102"/>
                  <a:pt x="33" y="103"/>
                </a:cubicBezTo>
                <a:cubicBezTo>
                  <a:pt x="31" y="104"/>
                  <a:pt x="29" y="105"/>
                  <a:pt x="29" y="106"/>
                </a:cubicBezTo>
                <a:cubicBezTo>
                  <a:pt x="28" y="108"/>
                  <a:pt x="27" y="110"/>
                  <a:pt x="28" y="112"/>
                </a:cubicBezTo>
                <a:cubicBezTo>
                  <a:pt x="28" y="113"/>
                  <a:pt x="29" y="115"/>
                  <a:pt x="30" y="116"/>
                </a:cubicBezTo>
                <a:cubicBezTo>
                  <a:pt x="32" y="117"/>
                  <a:pt x="41" y="123"/>
                  <a:pt x="48" y="129"/>
                </a:cubicBezTo>
                <a:cubicBezTo>
                  <a:pt x="46" y="133"/>
                  <a:pt x="44" y="137"/>
                  <a:pt x="42" y="141"/>
                </a:cubicBezTo>
                <a:cubicBezTo>
                  <a:pt x="33" y="138"/>
                  <a:pt x="23" y="136"/>
                  <a:pt x="21" y="135"/>
                </a:cubicBezTo>
                <a:cubicBezTo>
                  <a:pt x="20" y="135"/>
                  <a:pt x="18" y="135"/>
                  <a:pt x="16" y="136"/>
                </a:cubicBezTo>
                <a:cubicBezTo>
                  <a:pt x="15" y="137"/>
                  <a:pt x="13" y="138"/>
                  <a:pt x="13" y="140"/>
                </a:cubicBezTo>
                <a:cubicBezTo>
                  <a:pt x="12" y="142"/>
                  <a:pt x="12" y="144"/>
                  <a:pt x="13" y="145"/>
                </a:cubicBezTo>
                <a:cubicBezTo>
                  <a:pt x="13" y="147"/>
                  <a:pt x="15" y="148"/>
                  <a:pt x="16" y="149"/>
                </a:cubicBezTo>
                <a:cubicBezTo>
                  <a:pt x="18" y="150"/>
                  <a:pt x="28" y="155"/>
                  <a:pt x="36" y="159"/>
                </a:cubicBezTo>
                <a:cubicBezTo>
                  <a:pt x="35" y="163"/>
                  <a:pt x="33" y="167"/>
                  <a:pt x="32" y="172"/>
                </a:cubicBezTo>
                <a:cubicBezTo>
                  <a:pt x="23" y="171"/>
                  <a:pt x="13" y="170"/>
                  <a:pt x="11" y="170"/>
                </a:cubicBezTo>
                <a:cubicBezTo>
                  <a:pt x="9" y="170"/>
                  <a:pt x="7" y="170"/>
                  <a:pt x="6" y="172"/>
                </a:cubicBezTo>
                <a:cubicBezTo>
                  <a:pt x="4" y="173"/>
                  <a:pt x="4" y="174"/>
                  <a:pt x="3" y="176"/>
                </a:cubicBezTo>
                <a:cubicBezTo>
                  <a:pt x="3" y="178"/>
                  <a:pt x="3" y="180"/>
                  <a:pt x="4" y="181"/>
                </a:cubicBezTo>
                <a:cubicBezTo>
                  <a:pt x="5" y="183"/>
                  <a:pt x="6" y="184"/>
                  <a:pt x="8" y="184"/>
                </a:cubicBezTo>
                <a:cubicBezTo>
                  <a:pt x="10" y="185"/>
                  <a:pt x="20" y="188"/>
                  <a:pt x="29" y="190"/>
                </a:cubicBezTo>
                <a:cubicBezTo>
                  <a:pt x="29" y="195"/>
                  <a:pt x="28" y="199"/>
                  <a:pt x="28" y="204"/>
                </a:cubicBezTo>
                <a:cubicBezTo>
                  <a:pt x="19" y="205"/>
                  <a:pt x="8" y="206"/>
                  <a:pt x="6" y="206"/>
                </a:cubicBezTo>
                <a:cubicBezTo>
                  <a:pt x="5" y="206"/>
                  <a:pt x="3" y="207"/>
                  <a:pt x="2" y="208"/>
                </a:cubicBezTo>
                <a:cubicBezTo>
                  <a:pt x="1" y="210"/>
                  <a:pt x="0" y="211"/>
                  <a:pt x="0" y="213"/>
                </a:cubicBezTo>
                <a:cubicBezTo>
                  <a:pt x="0" y="215"/>
                  <a:pt x="1" y="217"/>
                  <a:pt x="2" y="218"/>
                </a:cubicBezTo>
                <a:cubicBezTo>
                  <a:pt x="3" y="219"/>
                  <a:pt x="5" y="220"/>
                  <a:pt x="6" y="221"/>
                </a:cubicBezTo>
                <a:cubicBezTo>
                  <a:pt x="8" y="221"/>
                  <a:pt x="19" y="222"/>
                  <a:pt x="28" y="223"/>
                </a:cubicBezTo>
                <a:cubicBezTo>
                  <a:pt x="28" y="227"/>
                  <a:pt x="29" y="232"/>
                  <a:pt x="29" y="236"/>
                </a:cubicBezTo>
                <a:cubicBezTo>
                  <a:pt x="20" y="239"/>
                  <a:pt x="10" y="241"/>
                  <a:pt x="8" y="242"/>
                </a:cubicBezTo>
                <a:cubicBezTo>
                  <a:pt x="6" y="242"/>
                  <a:pt x="5" y="244"/>
                  <a:pt x="4" y="245"/>
                </a:cubicBezTo>
                <a:cubicBezTo>
                  <a:pt x="3" y="247"/>
                  <a:pt x="3" y="248"/>
                  <a:pt x="3" y="250"/>
                </a:cubicBezTo>
                <a:cubicBezTo>
                  <a:pt x="4" y="252"/>
                  <a:pt x="4" y="254"/>
                  <a:pt x="6" y="255"/>
                </a:cubicBezTo>
                <a:cubicBezTo>
                  <a:pt x="7" y="256"/>
                  <a:pt x="9" y="257"/>
                  <a:pt x="11" y="256"/>
                </a:cubicBezTo>
                <a:cubicBezTo>
                  <a:pt x="13" y="256"/>
                  <a:pt x="23" y="255"/>
                  <a:pt x="32" y="255"/>
                </a:cubicBezTo>
                <a:cubicBezTo>
                  <a:pt x="33" y="259"/>
                  <a:pt x="35" y="264"/>
                  <a:pt x="36" y="268"/>
                </a:cubicBezTo>
                <a:cubicBezTo>
                  <a:pt x="28" y="272"/>
                  <a:pt x="18" y="276"/>
                  <a:pt x="16" y="277"/>
                </a:cubicBezTo>
                <a:cubicBezTo>
                  <a:pt x="15" y="278"/>
                  <a:pt x="13" y="279"/>
                  <a:pt x="13" y="281"/>
                </a:cubicBezTo>
                <a:cubicBezTo>
                  <a:pt x="12" y="283"/>
                  <a:pt x="12" y="285"/>
                  <a:pt x="13" y="286"/>
                </a:cubicBezTo>
                <a:cubicBezTo>
                  <a:pt x="13" y="288"/>
                  <a:pt x="15" y="289"/>
                  <a:pt x="16" y="290"/>
                </a:cubicBezTo>
                <a:cubicBezTo>
                  <a:pt x="18" y="291"/>
                  <a:pt x="20" y="292"/>
                  <a:pt x="21" y="291"/>
                </a:cubicBezTo>
                <a:cubicBezTo>
                  <a:pt x="23" y="290"/>
                  <a:pt x="33" y="288"/>
                  <a:pt x="42" y="286"/>
                </a:cubicBezTo>
                <a:cubicBezTo>
                  <a:pt x="44" y="290"/>
                  <a:pt x="46" y="294"/>
                  <a:pt x="48" y="298"/>
                </a:cubicBezTo>
                <a:cubicBezTo>
                  <a:pt x="41" y="303"/>
                  <a:pt x="32" y="309"/>
                  <a:pt x="30" y="310"/>
                </a:cubicBezTo>
                <a:cubicBezTo>
                  <a:pt x="29" y="312"/>
                  <a:pt x="28" y="313"/>
                  <a:pt x="28" y="315"/>
                </a:cubicBezTo>
                <a:cubicBezTo>
                  <a:pt x="27" y="317"/>
                  <a:pt x="28" y="318"/>
                  <a:pt x="29" y="320"/>
                </a:cubicBezTo>
                <a:cubicBezTo>
                  <a:pt x="29" y="322"/>
                  <a:pt x="31" y="323"/>
                  <a:pt x="33" y="323"/>
                </a:cubicBezTo>
                <a:cubicBezTo>
                  <a:pt x="34" y="324"/>
                  <a:pt x="36" y="324"/>
                  <a:pt x="38" y="323"/>
                </a:cubicBezTo>
                <a:cubicBezTo>
                  <a:pt x="40" y="322"/>
                  <a:pt x="49" y="318"/>
                  <a:pt x="58" y="314"/>
                </a:cubicBezTo>
                <a:cubicBezTo>
                  <a:pt x="60" y="318"/>
                  <a:pt x="63" y="322"/>
                  <a:pt x="65" y="325"/>
                </a:cubicBezTo>
                <a:cubicBezTo>
                  <a:pt x="59" y="332"/>
                  <a:pt x="51" y="339"/>
                  <a:pt x="50" y="341"/>
                </a:cubicBezTo>
                <a:cubicBezTo>
                  <a:pt x="49" y="342"/>
                  <a:pt x="48" y="344"/>
                  <a:pt x="48" y="346"/>
                </a:cubicBezTo>
                <a:cubicBezTo>
                  <a:pt x="48" y="347"/>
                  <a:pt x="49" y="349"/>
                  <a:pt x="50" y="351"/>
                </a:cubicBezTo>
                <a:cubicBezTo>
                  <a:pt x="51" y="352"/>
                  <a:pt x="53" y="353"/>
                  <a:pt x="54" y="353"/>
                </a:cubicBezTo>
                <a:cubicBezTo>
                  <a:pt x="56" y="353"/>
                  <a:pt x="58" y="353"/>
                  <a:pt x="60" y="352"/>
                </a:cubicBezTo>
                <a:cubicBezTo>
                  <a:pt x="61" y="351"/>
                  <a:pt x="70" y="345"/>
                  <a:pt x="77" y="340"/>
                </a:cubicBezTo>
                <a:cubicBezTo>
                  <a:pt x="81" y="343"/>
                  <a:pt x="84" y="346"/>
                  <a:pt x="87" y="349"/>
                </a:cubicBezTo>
                <a:cubicBezTo>
                  <a:pt x="82" y="357"/>
                  <a:pt x="76" y="366"/>
                  <a:pt x="75" y="367"/>
                </a:cubicBezTo>
                <a:cubicBezTo>
                  <a:pt x="74" y="369"/>
                  <a:pt x="73" y="371"/>
                  <a:pt x="74" y="372"/>
                </a:cubicBezTo>
                <a:cubicBezTo>
                  <a:pt x="74" y="374"/>
                  <a:pt x="75" y="376"/>
                  <a:pt x="76" y="377"/>
                </a:cubicBezTo>
                <a:cubicBezTo>
                  <a:pt x="78" y="378"/>
                  <a:pt x="79" y="379"/>
                  <a:pt x="81" y="379"/>
                </a:cubicBezTo>
                <a:cubicBezTo>
                  <a:pt x="83" y="379"/>
                  <a:pt x="85" y="378"/>
                  <a:pt x="86" y="377"/>
                </a:cubicBezTo>
                <a:cubicBezTo>
                  <a:pt x="87" y="375"/>
                  <a:pt x="95" y="368"/>
                  <a:pt x="101" y="361"/>
                </a:cubicBezTo>
                <a:cubicBezTo>
                  <a:pt x="105" y="364"/>
                  <a:pt x="109" y="367"/>
                  <a:pt x="112" y="369"/>
                </a:cubicBezTo>
                <a:cubicBezTo>
                  <a:pt x="109" y="378"/>
                  <a:pt x="104" y="387"/>
                  <a:pt x="103" y="389"/>
                </a:cubicBezTo>
                <a:cubicBezTo>
                  <a:pt x="103" y="391"/>
                  <a:pt x="103" y="393"/>
                  <a:pt x="103" y="394"/>
                </a:cubicBezTo>
                <a:cubicBezTo>
                  <a:pt x="104" y="396"/>
                  <a:pt x="105" y="397"/>
                  <a:pt x="107" y="398"/>
                </a:cubicBezTo>
                <a:cubicBezTo>
                  <a:pt x="108" y="399"/>
                  <a:pt x="110" y="399"/>
                  <a:pt x="112" y="399"/>
                </a:cubicBezTo>
                <a:cubicBezTo>
                  <a:pt x="113" y="399"/>
                  <a:pt x="115" y="398"/>
                  <a:pt x="116" y="396"/>
                </a:cubicBezTo>
                <a:cubicBezTo>
                  <a:pt x="117" y="395"/>
                  <a:pt x="123" y="386"/>
                  <a:pt x="129" y="379"/>
                </a:cubicBezTo>
                <a:cubicBezTo>
                  <a:pt x="133" y="381"/>
                  <a:pt x="137" y="383"/>
                  <a:pt x="141" y="384"/>
                </a:cubicBezTo>
                <a:cubicBezTo>
                  <a:pt x="139" y="393"/>
                  <a:pt x="136" y="403"/>
                  <a:pt x="136" y="405"/>
                </a:cubicBezTo>
                <a:cubicBezTo>
                  <a:pt x="135" y="407"/>
                  <a:pt x="135" y="409"/>
                  <a:pt x="136" y="411"/>
                </a:cubicBezTo>
                <a:cubicBezTo>
                  <a:pt x="137" y="412"/>
                  <a:pt x="139" y="413"/>
                  <a:pt x="140" y="414"/>
                </a:cubicBezTo>
                <a:cubicBezTo>
                  <a:pt x="142" y="415"/>
                  <a:pt x="144" y="415"/>
                  <a:pt x="146" y="414"/>
                </a:cubicBezTo>
                <a:cubicBezTo>
                  <a:pt x="147" y="413"/>
                  <a:pt x="149" y="412"/>
                  <a:pt x="149" y="411"/>
                </a:cubicBezTo>
                <a:cubicBezTo>
                  <a:pt x="150" y="409"/>
                  <a:pt x="155" y="399"/>
                  <a:pt x="159" y="391"/>
                </a:cubicBezTo>
                <a:cubicBezTo>
                  <a:pt x="163" y="392"/>
                  <a:pt x="167" y="393"/>
                  <a:pt x="172" y="394"/>
                </a:cubicBezTo>
                <a:cubicBezTo>
                  <a:pt x="171" y="404"/>
                  <a:pt x="170" y="414"/>
                  <a:pt x="170" y="416"/>
                </a:cubicBezTo>
                <a:cubicBezTo>
                  <a:pt x="170" y="418"/>
                  <a:pt x="171" y="420"/>
                  <a:pt x="172" y="421"/>
                </a:cubicBezTo>
                <a:cubicBezTo>
                  <a:pt x="173" y="422"/>
                  <a:pt x="174" y="423"/>
                  <a:pt x="176" y="424"/>
                </a:cubicBezTo>
                <a:cubicBezTo>
                  <a:pt x="178" y="424"/>
                  <a:pt x="180" y="424"/>
                  <a:pt x="181" y="423"/>
                </a:cubicBezTo>
                <a:cubicBezTo>
                  <a:pt x="183" y="422"/>
                  <a:pt x="184" y="420"/>
                  <a:pt x="185" y="419"/>
                </a:cubicBezTo>
                <a:cubicBezTo>
                  <a:pt x="185" y="417"/>
                  <a:pt x="188" y="407"/>
                  <a:pt x="190" y="398"/>
                </a:cubicBezTo>
                <a:cubicBezTo>
                  <a:pt x="195" y="398"/>
                  <a:pt x="199" y="399"/>
                  <a:pt x="204" y="399"/>
                </a:cubicBezTo>
                <a:cubicBezTo>
                  <a:pt x="205" y="408"/>
                  <a:pt x="206" y="418"/>
                  <a:pt x="206" y="420"/>
                </a:cubicBezTo>
                <a:cubicBezTo>
                  <a:pt x="206" y="422"/>
                  <a:pt x="207" y="424"/>
                  <a:pt x="208" y="425"/>
                </a:cubicBezTo>
                <a:cubicBezTo>
                  <a:pt x="210" y="426"/>
                  <a:pt x="211" y="427"/>
                  <a:pt x="213" y="427"/>
                </a:cubicBezTo>
                <a:cubicBezTo>
                  <a:pt x="215" y="427"/>
                  <a:pt x="217" y="426"/>
                  <a:pt x="218" y="425"/>
                </a:cubicBezTo>
                <a:cubicBezTo>
                  <a:pt x="220" y="424"/>
                  <a:pt x="220" y="422"/>
                  <a:pt x="221" y="420"/>
                </a:cubicBezTo>
                <a:cubicBezTo>
                  <a:pt x="221" y="418"/>
                  <a:pt x="222" y="408"/>
                  <a:pt x="223" y="399"/>
                </a:cubicBezTo>
                <a:cubicBezTo>
                  <a:pt x="227" y="399"/>
                  <a:pt x="232" y="398"/>
                  <a:pt x="236" y="398"/>
                </a:cubicBezTo>
                <a:cubicBezTo>
                  <a:pt x="239" y="407"/>
                  <a:pt x="241" y="417"/>
                  <a:pt x="242" y="419"/>
                </a:cubicBezTo>
                <a:cubicBezTo>
                  <a:pt x="242" y="420"/>
                  <a:pt x="244" y="422"/>
                  <a:pt x="245" y="423"/>
                </a:cubicBezTo>
                <a:cubicBezTo>
                  <a:pt x="247" y="424"/>
                  <a:pt x="248" y="424"/>
                  <a:pt x="250" y="424"/>
                </a:cubicBezTo>
                <a:cubicBezTo>
                  <a:pt x="252" y="423"/>
                  <a:pt x="254" y="422"/>
                  <a:pt x="255" y="421"/>
                </a:cubicBezTo>
                <a:cubicBezTo>
                  <a:pt x="256" y="420"/>
                  <a:pt x="257" y="418"/>
                  <a:pt x="256" y="416"/>
                </a:cubicBezTo>
                <a:cubicBezTo>
                  <a:pt x="256" y="414"/>
                  <a:pt x="255" y="404"/>
                  <a:pt x="255" y="394"/>
                </a:cubicBezTo>
                <a:cubicBezTo>
                  <a:pt x="259" y="393"/>
                  <a:pt x="264" y="392"/>
                  <a:pt x="268" y="391"/>
                </a:cubicBezTo>
                <a:cubicBezTo>
                  <a:pt x="272" y="399"/>
                  <a:pt x="276" y="409"/>
                  <a:pt x="277" y="411"/>
                </a:cubicBezTo>
                <a:cubicBezTo>
                  <a:pt x="278" y="412"/>
                  <a:pt x="279" y="413"/>
                  <a:pt x="281" y="414"/>
                </a:cubicBezTo>
                <a:cubicBezTo>
                  <a:pt x="283" y="415"/>
                  <a:pt x="284" y="415"/>
                  <a:pt x="286" y="414"/>
                </a:cubicBezTo>
                <a:cubicBezTo>
                  <a:pt x="288" y="413"/>
                  <a:pt x="289" y="412"/>
                  <a:pt x="290" y="411"/>
                </a:cubicBezTo>
                <a:cubicBezTo>
                  <a:pt x="291" y="409"/>
                  <a:pt x="291" y="407"/>
                  <a:pt x="291" y="405"/>
                </a:cubicBezTo>
                <a:cubicBezTo>
                  <a:pt x="290" y="403"/>
                  <a:pt x="288" y="393"/>
                  <a:pt x="286" y="384"/>
                </a:cubicBezTo>
                <a:cubicBezTo>
                  <a:pt x="290" y="383"/>
                  <a:pt x="294" y="381"/>
                  <a:pt x="298" y="379"/>
                </a:cubicBezTo>
                <a:cubicBezTo>
                  <a:pt x="303" y="386"/>
                  <a:pt x="309" y="395"/>
                  <a:pt x="310" y="396"/>
                </a:cubicBezTo>
                <a:cubicBezTo>
                  <a:pt x="311" y="398"/>
                  <a:pt x="313" y="399"/>
                  <a:pt x="315" y="399"/>
                </a:cubicBezTo>
                <a:cubicBezTo>
                  <a:pt x="317" y="399"/>
                  <a:pt x="318" y="399"/>
                  <a:pt x="320" y="398"/>
                </a:cubicBezTo>
                <a:cubicBezTo>
                  <a:pt x="322" y="397"/>
                  <a:pt x="323" y="396"/>
                  <a:pt x="323" y="394"/>
                </a:cubicBezTo>
                <a:cubicBezTo>
                  <a:pt x="324" y="393"/>
                  <a:pt x="324" y="391"/>
                  <a:pt x="323" y="389"/>
                </a:cubicBezTo>
                <a:cubicBezTo>
                  <a:pt x="322" y="387"/>
                  <a:pt x="318" y="378"/>
                  <a:pt x="314" y="369"/>
                </a:cubicBezTo>
                <a:cubicBezTo>
                  <a:pt x="318" y="367"/>
                  <a:pt x="322" y="364"/>
                  <a:pt x="325" y="361"/>
                </a:cubicBezTo>
                <a:cubicBezTo>
                  <a:pt x="332" y="368"/>
                  <a:pt x="339" y="375"/>
                  <a:pt x="341" y="377"/>
                </a:cubicBezTo>
                <a:cubicBezTo>
                  <a:pt x="342" y="378"/>
                  <a:pt x="344" y="379"/>
                  <a:pt x="345" y="379"/>
                </a:cubicBezTo>
                <a:cubicBezTo>
                  <a:pt x="347" y="379"/>
                  <a:pt x="349" y="378"/>
                  <a:pt x="350" y="377"/>
                </a:cubicBezTo>
                <a:cubicBezTo>
                  <a:pt x="352" y="376"/>
                  <a:pt x="353" y="374"/>
                  <a:pt x="353" y="372"/>
                </a:cubicBezTo>
                <a:cubicBezTo>
                  <a:pt x="353" y="371"/>
                  <a:pt x="353" y="369"/>
                  <a:pt x="352" y="367"/>
                </a:cubicBezTo>
                <a:cubicBezTo>
                  <a:pt x="351" y="366"/>
                  <a:pt x="345" y="357"/>
                  <a:pt x="340" y="349"/>
                </a:cubicBezTo>
                <a:cubicBezTo>
                  <a:pt x="343" y="346"/>
                  <a:pt x="346" y="343"/>
                  <a:pt x="349" y="340"/>
                </a:cubicBezTo>
                <a:cubicBezTo>
                  <a:pt x="357" y="345"/>
                  <a:pt x="365" y="351"/>
                  <a:pt x="367" y="352"/>
                </a:cubicBezTo>
                <a:cubicBezTo>
                  <a:pt x="369" y="353"/>
                  <a:pt x="370" y="353"/>
                  <a:pt x="372" y="353"/>
                </a:cubicBezTo>
                <a:cubicBezTo>
                  <a:pt x="374" y="353"/>
                  <a:pt x="375" y="352"/>
                  <a:pt x="377" y="351"/>
                </a:cubicBezTo>
                <a:cubicBezTo>
                  <a:pt x="378" y="349"/>
                  <a:pt x="378" y="347"/>
                  <a:pt x="378" y="346"/>
                </a:cubicBezTo>
                <a:cubicBezTo>
                  <a:pt x="378" y="344"/>
                  <a:pt x="378" y="342"/>
                  <a:pt x="377" y="341"/>
                </a:cubicBezTo>
                <a:cubicBezTo>
                  <a:pt x="375" y="339"/>
                  <a:pt x="368" y="332"/>
                  <a:pt x="361" y="325"/>
                </a:cubicBezTo>
                <a:cubicBezTo>
                  <a:pt x="364" y="322"/>
                  <a:pt x="367" y="318"/>
                  <a:pt x="369" y="314"/>
                </a:cubicBezTo>
                <a:cubicBezTo>
                  <a:pt x="377" y="318"/>
                  <a:pt x="387" y="322"/>
                  <a:pt x="389" y="323"/>
                </a:cubicBezTo>
                <a:cubicBezTo>
                  <a:pt x="390" y="324"/>
                  <a:pt x="392" y="324"/>
                  <a:pt x="394" y="323"/>
                </a:cubicBezTo>
                <a:cubicBezTo>
                  <a:pt x="396" y="323"/>
                  <a:pt x="397" y="322"/>
                  <a:pt x="398" y="320"/>
                </a:cubicBezTo>
                <a:cubicBezTo>
                  <a:pt x="399" y="318"/>
                  <a:pt x="399" y="317"/>
                  <a:pt x="399" y="315"/>
                </a:cubicBezTo>
                <a:cubicBezTo>
                  <a:pt x="399" y="313"/>
                  <a:pt x="398" y="312"/>
                  <a:pt x="396" y="310"/>
                </a:cubicBezTo>
                <a:cubicBezTo>
                  <a:pt x="394" y="309"/>
                  <a:pt x="386" y="303"/>
                  <a:pt x="378" y="298"/>
                </a:cubicBezTo>
                <a:cubicBezTo>
                  <a:pt x="380" y="294"/>
                  <a:pt x="382" y="290"/>
                  <a:pt x="384" y="286"/>
                </a:cubicBezTo>
                <a:cubicBezTo>
                  <a:pt x="393" y="288"/>
                  <a:pt x="403" y="291"/>
                  <a:pt x="405" y="291"/>
                </a:cubicBezTo>
                <a:cubicBezTo>
                  <a:pt x="407" y="292"/>
                  <a:pt x="409" y="291"/>
                  <a:pt x="410" y="290"/>
                </a:cubicBezTo>
                <a:cubicBezTo>
                  <a:pt x="412" y="289"/>
                  <a:pt x="413" y="288"/>
                  <a:pt x="414" y="286"/>
                </a:cubicBezTo>
                <a:cubicBezTo>
                  <a:pt x="414" y="285"/>
                  <a:pt x="414" y="283"/>
                  <a:pt x="414" y="281"/>
                </a:cubicBezTo>
                <a:cubicBezTo>
                  <a:pt x="413" y="279"/>
                  <a:pt x="412" y="278"/>
                  <a:pt x="410" y="277"/>
                </a:cubicBezTo>
                <a:cubicBezTo>
                  <a:pt x="408" y="276"/>
                  <a:pt x="399" y="272"/>
                  <a:pt x="391" y="268"/>
                </a:cubicBezTo>
                <a:cubicBezTo>
                  <a:pt x="392" y="264"/>
                  <a:pt x="393" y="259"/>
                  <a:pt x="394" y="255"/>
                </a:cubicBezTo>
                <a:cubicBezTo>
                  <a:pt x="403" y="255"/>
                  <a:pt x="414" y="256"/>
                  <a:pt x="416" y="256"/>
                </a:cubicBezTo>
                <a:cubicBezTo>
                  <a:pt x="418" y="257"/>
                  <a:pt x="419" y="256"/>
                  <a:pt x="421" y="255"/>
                </a:cubicBezTo>
                <a:cubicBezTo>
                  <a:pt x="422" y="254"/>
                  <a:pt x="423" y="252"/>
                  <a:pt x="423" y="250"/>
                </a:cubicBezTo>
                <a:cubicBezTo>
                  <a:pt x="424" y="248"/>
                  <a:pt x="423" y="247"/>
                  <a:pt x="422" y="245"/>
                </a:cubicBezTo>
                <a:cubicBezTo>
                  <a:pt x="422" y="244"/>
                  <a:pt x="420" y="242"/>
                  <a:pt x="418" y="242"/>
                </a:cubicBezTo>
                <a:cubicBezTo>
                  <a:pt x="416" y="241"/>
                  <a:pt x="406" y="239"/>
                  <a:pt x="397" y="236"/>
                </a:cubicBezTo>
                <a:cubicBezTo>
                  <a:pt x="398" y="232"/>
                  <a:pt x="398" y="227"/>
                  <a:pt x="399" y="223"/>
                </a:cubicBezTo>
                <a:cubicBezTo>
                  <a:pt x="408" y="222"/>
                  <a:pt x="418" y="221"/>
                  <a:pt x="420" y="221"/>
                </a:cubicBezTo>
                <a:close/>
                <a:moveTo>
                  <a:pt x="213" y="363"/>
                </a:moveTo>
                <a:cubicBezTo>
                  <a:pt x="130" y="363"/>
                  <a:pt x="63" y="296"/>
                  <a:pt x="63" y="213"/>
                </a:cubicBezTo>
                <a:cubicBezTo>
                  <a:pt x="63" y="130"/>
                  <a:pt x="130" y="63"/>
                  <a:pt x="213" y="63"/>
                </a:cubicBezTo>
                <a:cubicBezTo>
                  <a:pt x="296" y="63"/>
                  <a:pt x="363" y="130"/>
                  <a:pt x="363" y="213"/>
                </a:cubicBezTo>
                <a:cubicBezTo>
                  <a:pt x="363" y="296"/>
                  <a:pt x="296" y="363"/>
                  <a:pt x="213" y="3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43" name="Freeform: Shape 33"/>
          <p:cNvSpPr>
            <a:spLocks/>
          </p:cNvSpPr>
          <p:nvPr/>
        </p:nvSpPr>
        <p:spPr bwMode="auto">
          <a:xfrm>
            <a:off x="5494855" y="2042935"/>
            <a:ext cx="565022" cy="567632"/>
          </a:xfrm>
          <a:custGeom>
            <a:avLst/>
            <a:gdLst/>
            <a:ahLst/>
            <a:cxnLst>
              <a:cxn ang="0">
                <a:pos x="331" y="235"/>
              </a:cxn>
              <a:cxn ang="0">
                <a:pos x="234" y="30"/>
              </a:cxn>
              <a:cxn ang="0">
                <a:pos x="29" y="127"/>
              </a:cxn>
              <a:cxn ang="0">
                <a:pos x="126" y="332"/>
              </a:cxn>
              <a:cxn ang="0">
                <a:pos x="331" y="235"/>
              </a:cxn>
              <a:cxn ang="0">
                <a:pos x="135" y="307"/>
              </a:cxn>
              <a:cxn ang="0">
                <a:pos x="89" y="279"/>
              </a:cxn>
              <a:cxn ang="0">
                <a:pos x="146" y="230"/>
              </a:cxn>
              <a:cxn ang="0">
                <a:pos x="160" y="237"/>
              </a:cxn>
              <a:cxn ang="0">
                <a:pos x="230" y="215"/>
              </a:cxn>
              <a:cxn ang="0">
                <a:pos x="300" y="240"/>
              </a:cxn>
              <a:cxn ang="0">
                <a:pos x="135" y="307"/>
              </a:cxn>
              <a:cxn ang="0">
                <a:pos x="208" y="191"/>
              </a:cxn>
              <a:cxn ang="0">
                <a:pos x="170" y="209"/>
              </a:cxn>
              <a:cxn ang="0">
                <a:pos x="152" y="171"/>
              </a:cxn>
              <a:cxn ang="0">
                <a:pos x="190" y="153"/>
              </a:cxn>
              <a:cxn ang="0">
                <a:pos x="208" y="191"/>
              </a:cxn>
              <a:cxn ang="0">
                <a:pos x="311" y="210"/>
              </a:cxn>
              <a:cxn ang="0">
                <a:pos x="240" y="185"/>
              </a:cxn>
              <a:cxn ang="0">
                <a:pos x="200" y="125"/>
              </a:cxn>
              <a:cxn ang="0">
                <a:pos x="186" y="121"/>
              </a:cxn>
              <a:cxn ang="0">
                <a:pos x="173" y="47"/>
              </a:cxn>
              <a:cxn ang="0">
                <a:pos x="225" y="55"/>
              </a:cxn>
              <a:cxn ang="0">
                <a:pos x="311" y="210"/>
              </a:cxn>
              <a:cxn ang="0">
                <a:pos x="54" y="136"/>
              </a:cxn>
              <a:cxn ang="0">
                <a:pos x="142" y="52"/>
              </a:cxn>
              <a:cxn ang="0">
                <a:pos x="155" y="127"/>
              </a:cxn>
              <a:cxn ang="0">
                <a:pos x="124" y="161"/>
              </a:cxn>
              <a:cxn ang="0">
                <a:pos x="126" y="206"/>
              </a:cxn>
              <a:cxn ang="0">
                <a:pos x="68" y="255"/>
              </a:cxn>
              <a:cxn ang="0">
                <a:pos x="54" y="136"/>
              </a:cxn>
            </a:cxnLst>
            <a:rect l="0" t="0" r="r" b="b"/>
            <a:pathLst>
              <a:path w="361" h="362">
                <a:moveTo>
                  <a:pt x="331" y="235"/>
                </a:moveTo>
                <a:cubicBezTo>
                  <a:pt x="361" y="152"/>
                  <a:pt x="317" y="60"/>
                  <a:pt x="234" y="30"/>
                </a:cubicBezTo>
                <a:cubicBezTo>
                  <a:pt x="151" y="0"/>
                  <a:pt x="59" y="43"/>
                  <a:pt x="29" y="127"/>
                </a:cubicBezTo>
                <a:cubicBezTo>
                  <a:pt x="0" y="210"/>
                  <a:pt x="43" y="302"/>
                  <a:pt x="126" y="332"/>
                </a:cubicBezTo>
                <a:cubicBezTo>
                  <a:pt x="209" y="362"/>
                  <a:pt x="301" y="319"/>
                  <a:pt x="331" y="235"/>
                </a:cubicBezTo>
                <a:close/>
                <a:moveTo>
                  <a:pt x="135" y="307"/>
                </a:moveTo>
                <a:cubicBezTo>
                  <a:pt x="117" y="301"/>
                  <a:pt x="102" y="291"/>
                  <a:pt x="89" y="279"/>
                </a:cubicBezTo>
                <a:cubicBezTo>
                  <a:pt x="146" y="230"/>
                  <a:pt x="146" y="230"/>
                  <a:pt x="146" y="230"/>
                </a:cubicBezTo>
                <a:cubicBezTo>
                  <a:pt x="150" y="233"/>
                  <a:pt x="155" y="236"/>
                  <a:pt x="160" y="237"/>
                </a:cubicBezTo>
                <a:cubicBezTo>
                  <a:pt x="186" y="247"/>
                  <a:pt x="215" y="237"/>
                  <a:pt x="230" y="215"/>
                </a:cubicBezTo>
                <a:cubicBezTo>
                  <a:pt x="300" y="240"/>
                  <a:pt x="300" y="240"/>
                  <a:pt x="300" y="240"/>
                </a:cubicBezTo>
                <a:cubicBezTo>
                  <a:pt x="271" y="301"/>
                  <a:pt x="200" y="330"/>
                  <a:pt x="135" y="307"/>
                </a:cubicBezTo>
                <a:close/>
                <a:moveTo>
                  <a:pt x="208" y="191"/>
                </a:moveTo>
                <a:cubicBezTo>
                  <a:pt x="203" y="207"/>
                  <a:pt x="186" y="215"/>
                  <a:pt x="170" y="209"/>
                </a:cubicBezTo>
                <a:cubicBezTo>
                  <a:pt x="155" y="203"/>
                  <a:pt x="146" y="186"/>
                  <a:pt x="152" y="171"/>
                </a:cubicBezTo>
                <a:cubicBezTo>
                  <a:pt x="158" y="155"/>
                  <a:pt x="175" y="147"/>
                  <a:pt x="190" y="153"/>
                </a:cubicBezTo>
                <a:cubicBezTo>
                  <a:pt x="206" y="158"/>
                  <a:pt x="214" y="176"/>
                  <a:pt x="208" y="191"/>
                </a:cubicBezTo>
                <a:close/>
                <a:moveTo>
                  <a:pt x="311" y="210"/>
                </a:moveTo>
                <a:cubicBezTo>
                  <a:pt x="240" y="185"/>
                  <a:pt x="240" y="185"/>
                  <a:pt x="240" y="185"/>
                </a:cubicBezTo>
                <a:cubicBezTo>
                  <a:pt x="241" y="159"/>
                  <a:pt x="226" y="134"/>
                  <a:pt x="200" y="125"/>
                </a:cubicBezTo>
                <a:cubicBezTo>
                  <a:pt x="196" y="123"/>
                  <a:pt x="191" y="122"/>
                  <a:pt x="186" y="121"/>
                </a:cubicBezTo>
                <a:cubicBezTo>
                  <a:pt x="173" y="47"/>
                  <a:pt x="173" y="47"/>
                  <a:pt x="173" y="47"/>
                </a:cubicBezTo>
                <a:cubicBezTo>
                  <a:pt x="190" y="46"/>
                  <a:pt x="208" y="49"/>
                  <a:pt x="225" y="55"/>
                </a:cubicBezTo>
                <a:cubicBezTo>
                  <a:pt x="290" y="78"/>
                  <a:pt x="325" y="145"/>
                  <a:pt x="311" y="210"/>
                </a:cubicBezTo>
                <a:close/>
                <a:moveTo>
                  <a:pt x="54" y="136"/>
                </a:moveTo>
                <a:cubicBezTo>
                  <a:pt x="69" y="94"/>
                  <a:pt x="103" y="64"/>
                  <a:pt x="142" y="52"/>
                </a:cubicBezTo>
                <a:cubicBezTo>
                  <a:pt x="155" y="127"/>
                  <a:pt x="155" y="127"/>
                  <a:pt x="155" y="127"/>
                </a:cubicBezTo>
                <a:cubicBezTo>
                  <a:pt x="141" y="133"/>
                  <a:pt x="129" y="145"/>
                  <a:pt x="124" y="161"/>
                </a:cubicBezTo>
                <a:cubicBezTo>
                  <a:pt x="118" y="176"/>
                  <a:pt x="119" y="192"/>
                  <a:pt x="126" y="206"/>
                </a:cubicBezTo>
                <a:cubicBezTo>
                  <a:pt x="68" y="255"/>
                  <a:pt x="68" y="255"/>
                  <a:pt x="68" y="255"/>
                </a:cubicBezTo>
                <a:cubicBezTo>
                  <a:pt x="46" y="221"/>
                  <a:pt x="39" y="177"/>
                  <a:pt x="54" y="136"/>
                </a:cubicBezTo>
                <a:close/>
              </a:path>
            </a:pathLst>
          </a:custGeom>
          <a:solidFill>
            <a:srgbClr val="0B3EA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44" name="Freeform: Shape 34"/>
          <p:cNvSpPr>
            <a:spLocks/>
          </p:cNvSpPr>
          <p:nvPr/>
        </p:nvSpPr>
        <p:spPr bwMode="auto">
          <a:xfrm>
            <a:off x="1907682" y="2266073"/>
            <a:ext cx="918650" cy="919955"/>
          </a:xfrm>
          <a:custGeom>
            <a:avLst/>
            <a:gdLst/>
            <a:ahLst/>
            <a:cxnLst>
              <a:cxn ang="0">
                <a:pos x="483" y="104"/>
              </a:cxn>
              <a:cxn ang="0">
                <a:pos x="104" y="104"/>
              </a:cxn>
              <a:cxn ang="0">
                <a:pos x="104" y="483"/>
              </a:cxn>
              <a:cxn ang="0">
                <a:pos x="483" y="483"/>
              </a:cxn>
              <a:cxn ang="0">
                <a:pos x="483" y="104"/>
              </a:cxn>
              <a:cxn ang="0">
                <a:pos x="237" y="350"/>
              </a:cxn>
              <a:cxn ang="0">
                <a:pos x="237" y="237"/>
              </a:cxn>
              <a:cxn ang="0">
                <a:pos x="350" y="237"/>
              </a:cxn>
              <a:cxn ang="0">
                <a:pos x="350" y="350"/>
              </a:cxn>
              <a:cxn ang="0">
                <a:pos x="237" y="350"/>
              </a:cxn>
            </a:cxnLst>
            <a:rect l="0" t="0" r="r" b="b"/>
            <a:pathLst>
              <a:path w="587" h="588">
                <a:moveTo>
                  <a:pt x="483" y="104"/>
                </a:moveTo>
                <a:cubicBezTo>
                  <a:pt x="378" y="0"/>
                  <a:pt x="209" y="0"/>
                  <a:pt x="104" y="104"/>
                </a:cubicBezTo>
                <a:cubicBezTo>
                  <a:pt x="0" y="209"/>
                  <a:pt x="0" y="379"/>
                  <a:pt x="104" y="483"/>
                </a:cubicBezTo>
                <a:cubicBezTo>
                  <a:pt x="209" y="588"/>
                  <a:pt x="378" y="588"/>
                  <a:pt x="483" y="483"/>
                </a:cubicBezTo>
                <a:cubicBezTo>
                  <a:pt x="587" y="379"/>
                  <a:pt x="587" y="209"/>
                  <a:pt x="483" y="104"/>
                </a:cubicBezTo>
                <a:close/>
                <a:moveTo>
                  <a:pt x="237" y="350"/>
                </a:moveTo>
                <a:cubicBezTo>
                  <a:pt x="206" y="319"/>
                  <a:pt x="206" y="269"/>
                  <a:pt x="237" y="237"/>
                </a:cubicBezTo>
                <a:cubicBezTo>
                  <a:pt x="268" y="206"/>
                  <a:pt x="319" y="206"/>
                  <a:pt x="350" y="237"/>
                </a:cubicBezTo>
                <a:cubicBezTo>
                  <a:pt x="381" y="269"/>
                  <a:pt x="381" y="319"/>
                  <a:pt x="350" y="350"/>
                </a:cubicBezTo>
                <a:cubicBezTo>
                  <a:pt x="319" y="381"/>
                  <a:pt x="268" y="381"/>
                  <a:pt x="237" y="350"/>
                </a:cubicBezTo>
                <a:close/>
              </a:path>
            </a:pathLst>
          </a:custGeom>
          <a:solidFill>
            <a:srgbClr val="E2E9F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45" name="Freeform: Shape 35"/>
          <p:cNvSpPr>
            <a:spLocks/>
          </p:cNvSpPr>
          <p:nvPr/>
        </p:nvSpPr>
        <p:spPr bwMode="auto">
          <a:xfrm>
            <a:off x="1841132" y="2186474"/>
            <a:ext cx="1084373" cy="1085678"/>
          </a:xfrm>
          <a:custGeom>
            <a:avLst/>
            <a:gdLst/>
            <a:ahLst/>
            <a:cxnLst>
              <a:cxn ang="0">
                <a:pos x="593" y="577"/>
              </a:cxn>
              <a:cxn ang="0">
                <a:pos x="631" y="546"/>
              </a:cxn>
              <a:cxn ang="0">
                <a:pos x="647" y="500"/>
              </a:cxn>
              <a:cxn ang="0">
                <a:pos x="626" y="461"/>
              </a:cxn>
              <a:cxn ang="0">
                <a:pos x="681" y="428"/>
              </a:cxn>
              <a:cxn ang="0">
                <a:pos x="689" y="385"/>
              </a:cxn>
              <a:cxn ang="0">
                <a:pos x="648" y="336"/>
              </a:cxn>
              <a:cxn ang="0">
                <a:pos x="681" y="305"/>
              </a:cxn>
              <a:cxn ang="0">
                <a:pos x="682" y="257"/>
              </a:cxn>
              <a:cxn ang="0">
                <a:pos x="657" y="215"/>
              </a:cxn>
              <a:cxn ang="0">
                <a:pos x="613" y="205"/>
              </a:cxn>
              <a:cxn ang="0">
                <a:pos x="624" y="142"/>
              </a:cxn>
              <a:cxn ang="0">
                <a:pos x="596" y="109"/>
              </a:cxn>
              <a:cxn ang="0">
                <a:pos x="532" y="108"/>
              </a:cxn>
              <a:cxn ang="0">
                <a:pos x="530" y="63"/>
              </a:cxn>
              <a:cxn ang="0">
                <a:pos x="493" y="32"/>
              </a:cxn>
              <a:cxn ang="0">
                <a:pos x="445" y="24"/>
              </a:cxn>
              <a:cxn ang="0">
                <a:pos x="410" y="51"/>
              </a:cxn>
              <a:cxn ang="0">
                <a:pos x="369" y="2"/>
              </a:cxn>
              <a:cxn ang="0">
                <a:pos x="324" y="2"/>
              </a:cxn>
              <a:cxn ang="0">
                <a:pos x="283" y="51"/>
              </a:cxn>
              <a:cxn ang="0">
                <a:pos x="248" y="24"/>
              </a:cxn>
              <a:cxn ang="0">
                <a:pos x="200" y="32"/>
              </a:cxn>
              <a:cxn ang="0">
                <a:pos x="163" y="63"/>
              </a:cxn>
              <a:cxn ang="0">
                <a:pos x="161" y="108"/>
              </a:cxn>
              <a:cxn ang="0">
                <a:pos x="97" y="109"/>
              </a:cxn>
              <a:cxn ang="0">
                <a:pos x="69" y="142"/>
              </a:cxn>
              <a:cxn ang="0">
                <a:pos x="80" y="205"/>
              </a:cxn>
              <a:cxn ang="0">
                <a:pos x="36" y="215"/>
              </a:cxn>
              <a:cxn ang="0">
                <a:pos x="11" y="257"/>
              </a:cxn>
              <a:cxn ang="0">
                <a:pos x="12" y="305"/>
              </a:cxn>
              <a:cxn ang="0">
                <a:pos x="45" y="336"/>
              </a:cxn>
              <a:cxn ang="0">
                <a:pos x="4" y="385"/>
              </a:cxn>
              <a:cxn ang="0">
                <a:pos x="12" y="428"/>
              </a:cxn>
              <a:cxn ang="0">
                <a:pos x="67" y="461"/>
              </a:cxn>
              <a:cxn ang="0">
                <a:pos x="46" y="500"/>
              </a:cxn>
              <a:cxn ang="0">
                <a:pos x="62" y="546"/>
              </a:cxn>
              <a:cxn ang="0">
                <a:pos x="100" y="577"/>
              </a:cxn>
              <a:cxn ang="0">
                <a:pos x="144" y="571"/>
              </a:cxn>
              <a:cxn ang="0">
                <a:pos x="156" y="634"/>
              </a:cxn>
              <a:cxn ang="0">
                <a:pos x="194" y="656"/>
              </a:cxn>
              <a:cxn ang="0">
                <a:pos x="254" y="635"/>
              </a:cxn>
              <a:cxn ang="0">
                <a:pos x="271" y="676"/>
              </a:cxn>
              <a:cxn ang="0">
                <a:pos x="316" y="693"/>
              </a:cxn>
              <a:cxn ang="0">
                <a:pos x="364" y="684"/>
              </a:cxn>
              <a:cxn ang="0">
                <a:pos x="388" y="646"/>
              </a:cxn>
              <a:cxn ang="0">
                <a:pos x="443" y="678"/>
              </a:cxn>
              <a:cxn ang="0">
                <a:pos x="485" y="663"/>
              </a:cxn>
              <a:cxn ang="0">
                <a:pos x="507" y="603"/>
              </a:cxn>
              <a:cxn ang="0">
                <a:pos x="550" y="616"/>
              </a:cxn>
              <a:cxn ang="0">
                <a:pos x="192" y="192"/>
              </a:cxn>
            </a:cxnLst>
            <a:rect l="0" t="0" r="r" b="b"/>
            <a:pathLst>
              <a:path w="693" h="694">
                <a:moveTo>
                  <a:pt x="576" y="594"/>
                </a:moveTo>
                <a:cubicBezTo>
                  <a:pt x="579" y="596"/>
                  <a:pt x="582" y="597"/>
                  <a:pt x="584" y="596"/>
                </a:cubicBezTo>
                <a:cubicBezTo>
                  <a:pt x="587" y="596"/>
                  <a:pt x="590" y="595"/>
                  <a:pt x="592" y="593"/>
                </a:cubicBezTo>
                <a:cubicBezTo>
                  <a:pt x="594" y="591"/>
                  <a:pt x="595" y="588"/>
                  <a:pt x="596" y="585"/>
                </a:cubicBezTo>
                <a:cubicBezTo>
                  <a:pt x="596" y="582"/>
                  <a:pt x="595" y="579"/>
                  <a:pt x="593" y="577"/>
                </a:cubicBezTo>
                <a:cubicBezTo>
                  <a:pt x="591" y="574"/>
                  <a:pt x="580" y="561"/>
                  <a:pt x="571" y="550"/>
                </a:cubicBezTo>
                <a:cubicBezTo>
                  <a:pt x="576" y="544"/>
                  <a:pt x="580" y="538"/>
                  <a:pt x="585" y="533"/>
                </a:cubicBezTo>
                <a:cubicBezTo>
                  <a:pt x="598" y="540"/>
                  <a:pt x="613" y="549"/>
                  <a:pt x="616" y="550"/>
                </a:cubicBezTo>
                <a:cubicBezTo>
                  <a:pt x="618" y="552"/>
                  <a:pt x="621" y="552"/>
                  <a:pt x="624" y="551"/>
                </a:cubicBezTo>
                <a:cubicBezTo>
                  <a:pt x="627" y="551"/>
                  <a:pt x="629" y="549"/>
                  <a:pt x="631" y="546"/>
                </a:cubicBezTo>
                <a:cubicBezTo>
                  <a:pt x="633" y="544"/>
                  <a:pt x="633" y="541"/>
                  <a:pt x="633" y="538"/>
                </a:cubicBezTo>
                <a:cubicBezTo>
                  <a:pt x="633" y="535"/>
                  <a:pt x="632" y="533"/>
                  <a:pt x="629" y="531"/>
                </a:cubicBezTo>
                <a:cubicBezTo>
                  <a:pt x="627" y="528"/>
                  <a:pt x="614" y="517"/>
                  <a:pt x="602" y="508"/>
                </a:cubicBezTo>
                <a:cubicBezTo>
                  <a:pt x="606" y="501"/>
                  <a:pt x="610" y="495"/>
                  <a:pt x="613" y="488"/>
                </a:cubicBezTo>
                <a:cubicBezTo>
                  <a:pt x="628" y="494"/>
                  <a:pt x="644" y="499"/>
                  <a:pt x="647" y="500"/>
                </a:cubicBezTo>
                <a:cubicBezTo>
                  <a:pt x="650" y="501"/>
                  <a:pt x="653" y="501"/>
                  <a:pt x="655" y="500"/>
                </a:cubicBezTo>
                <a:cubicBezTo>
                  <a:pt x="658" y="499"/>
                  <a:pt x="660" y="497"/>
                  <a:pt x="661" y="494"/>
                </a:cubicBezTo>
                <a:cubicBezTo>
                  <a:pt x="663" y="491"/>
                  <a:pt x="663" y="488"/>
                  <a:pt x="662" y="485"/>
                </a:cubicBezTo>
                <a:cubicBezTo>
                  <a:pt x="661" y="483"/>
                  <a:pt x="660" y="480"/>
                  <a:pt x="657" y="479"/>
                </a:cubicBezTo>
                <a:cubicBezTo>
                  <a:pt x="654" y="477"/>
                  <a:pt x="640" y="468"/>
                  <a:pt x="626" y="461"/>
                </a:cubicBezTo>
                <a:cubicBezTo>
                  <a:pt x="629" y="454"/>
                  <a:pt x="632" y="447"/>
                  <a:pt x="634" y="440"/>
                </a:cubicBezTo>
                <a:cubicBezTo>
                  <a:pt x="649" y="442"/>
                  <a:pt x="666" y="445"/>
                  <a:pt x="669" y="446"/>
                </a:cubicBezTo>
                <a:cubicBezTo>
                  <a:pt x="672" y="446"/>
                  <a:pt x="675" y="445"/>
                  <a:pt x="677" y="444"/>
                </a:cubicBezTo>
                <a:cubicBezTo>
                  <a:pt x="679" y="442"/>
                  <a:pt x="681" y="440"/>
                  <a:pt x="682" y="437"/>
                </a:cubicBezTo>
                <a:cubicBezTo>
                  <a:pt x="683" y="434"/>
                  <a:pt x="682" y="431"/>
                  <a:pt x="681" y="428"/>
                </a:cubicBezTo>
                <a:cubicBezTo>
                  <a:pt x="680" y="426"/>
                  <a:pt x="678" y="424"/>
                  <a:pt x="675" y="423"/>
                </a:cubicBezTo>
                <a:cubicBezTo>
                  <a:pt x="672" y="421"/>
                  <a:pt x="656" y="415"/>
                  <a:pt x="642" y="410"/>
                </a:cubicBezTo>
                <a:cubicBezTo>
                  <a:pt x="643" y="403"/>
                  <a:pt x="645" y="396"/>
                  <a:pt x="646" y="388"/>
                </a:cubicBezTo>
                <a:cubicBezTo>
                  <a:pt x="661" y="388"/>
                  <a:pt x="678" y="388"/>
                  <a:pt x="681" y="388"/>
                </a:cubicBezTo>
                <a:cubicBezTo>
                  <a:pt x="684" y="388"/>
                  <a:pt x="687" y="387"/>
                  <a:pt x="689" y="385"/>
                </a:cubicBezTo>
                <a:cubicBezTo>
                  <a:pt x="691" y="383"/>
                  <a:pt x="692" y="380"/>
                  <a:pt x="693" y="377"/>
                </a:cubicBezTo>
                <a:cubicBezTo>
                  <a:pt x="693" y="374"/>
                  <a:pt x="692" y="371"/>
                  <a:pt x="690" y="369"/>
                </a:cubicBezTo>
                <a:cubicBezTo>
                  <a:pt x="689" y="367"/>
                  <a:pt x="686" y="365"/>
                  <a:pt x="683" y="364"/>
                </a:cubicBezTo>
                <a:cubicBezTo>
                  <a:pt x="680" y="364"/>
                  <a:pt x="663" y="361"/>
                  <a:pt x="648" y="358"/>
                </a:cubicBezTo>
                <a:cubicBezTo>
                  <a:pt x="649" y="351"/>
                  <a:pt x="649" y="343"/>
                  <a:pt x="648" y="336"/>
                </a:cubicBezTo>
                <a:cubicBezTo>
                  <a:pt x="663" y="333"/>
                  <a:pt x="680" y="330"/>
                  <a:pt x="683" y="329"/>
                </a:cubicBezTo>
                <a:cubicBezTo>
                  <a:pt x="686" y="329"/>
                  <a:pt x="689" y="327"/>
                  <a:pt x="690" y="325"/>
                </a:cubicBezTo>
                <a:cubicBezTo>
                  <a:pt x="692" y="322"/>
                  <a:pt x="693" y="320"/>
                  <a:pt x="693" y="317"/>
                </a:cubicBezTo>
                <a:cubicBezTo>
                  <a:pt x="692" y="313"/>
                  <a:pt x="691" y="311"/>
                  <a:pt x="689" y="309"/>
                </a:cubicBezTo>
                <a:cubicBezTo>
                  <a:pt x="687" y="307"/>
                  <a:pt x="684" y="305"/>
                  <a:pt x="681" y="305"/>
                </a:cubicBezTo>
                <a:cubicBezTo>
                  <a:pt x="678" y="305"/>
                  <a:pt x="661" y="305"/>
                  <a:pt x="646" y="305"/>
                </a:cubicBezTo>
                <a:cubicBezTo>
                  <a:pt x="645" y="298"/>
                  <a:pt x="643" y="291"/>
                  <a:pt x="642" y="283"/>
                </a:cubicBezTo>
                <a:cubicBezTo>
                  <a:pt x="656" y="278"/>
                  <a:pt x="672" y="272"/>
                  <a:pt x="675" y="271"/>
                </a:cubicBezTo>
                <a:cubicBezTo>
                  <a:pt x="678" y="270"/>
                  <a:pt x="680" y="268"/>
                  <a:pt x="681" y="265"/>
                </a:cubicBezTo>
                <a:cubicBezTo>
                  <a:pt x="682" y="263"/>
                  <a:pt x="683" y="260"/>
                  <a:pt x="682" y="257"/>
                </a:cubicBezTo>
                <a:cubicBezTo>
                  <a:pt x="681" y="254"/>
                  <a:pt x="679" y="251"/>
                  <a:pt x="677" y="250"/>
                </a:cubicBezTo>
                <a:cubicBezTo>
                  <a:pt x="675" y="248"/>
                  <a:pt x="672" y="247"/>
                  <a:pt x="669" y="248"/>
                </a:cubicBezTo>
                <a:cubicBezTo>
                  <a:pt x="666" y="248"/>
                  <a:pt x="649" y="251"/>
                  <a:pt x="634" y="254"/>
                </a:cubicBezTo>
                <a:cubicBezTo>
                  <a:pt x="632" y="247"/>
                  <a:pt x="629" y="240"/>
                  <a:pt x="626" y="233"/>
                </a:cubicBezTo>
                <a:cubicBezTo>
                  <a:pt x="640" y="225"/>
                  <a:pt x="654" y="217"/>
                  <a:pt x="657" y="215"/>
                </a:cubicBezTo>
                <a:cubicBezTo>
                  <a:pt x="660" y="214"/>
                  <a:pt x="661" y="211"/>
                  <a:pt x="662" y="208"/>
                </a:cubicBezTo>
                <a:cubicBezTo>
                  <a:pt x="663" y="206"/>
                  <a:pt x="663" y="203"/>
                  <a:pt x="661" y="200"/>
                </a:cubicBezTo>
                <a:cubicBezTo>
                  <a:pt x="660" y="197"/>
                  <a:pt x="658" y="195"/>
                  <a:pt x="655" y="194"/>
                </a:cubicBezTo>
                <a:cubicBezTo>
                  <a:pt x="653" y="193"/>
                  <a:pt x="650" y="192"/>
                  <a:pt x="647" y="193"/>
                </a:cubicBezTo>
                <a:cubicBezTo>
                  <a:pt x="644" y="194"/>
                  <a:pt x="628" y="200"/>
                  <a:pt x="613" y="205"/>
                </a:cubicBezTo>
                <a:cubicBezTo>
                  <a:pt x="610" y="199"/>
                  <a:pt x="606" y="192"/>
                  <a:pt x="602" y="186"/>
                </a:cubicBezTo>
                <a:cubicBezTo>
                  <a:pt x="614" y="176"/>
                  <a:pt x="627" y="165"/>
                  <a:pt x="629" y="163"/>
                </a:cubicBezTo>
                <a:cubicBezTo>
                  <a:pt x="632" y="161"/>
                  <a:pt x="633" y="158"/>
                  <a:pt x="633" y="156"/>
                </a:cubicBezTo>
                <a:cubicBezTo>
                  <a:pt x="633" y="153"/>
                  <a:pt x="633" y="150"/>
                  <a:pt x="631" y="147"/>
                </a:cubicBezTo>
                <a:cubicBezTo>
                  <a:pt x="629" y="145"/>
                  <a:pt x="627" y="143"/>
                  <a:pt x="624" y="142"/>
                </a:cubicBezTo>
                <a:cubicBezTo>
                  <a:pt x="621" y="142"/>
                  <a:pt x="618" y="142"/>
                  <a:pt x="616" y="143"/>
                </a:cubicBezTo>
                <a:cubicBezTo>
                  <a:pt x="613" y="145"/>
                  <a:pt x="598" y="153"/>
                  <a:pt x="585" y="161"/>
                </a:cubicBezTo>
                <a:cubicBezTo>
                  <a:pt x="580" y="155"/>
                  <a:pt x="576" y="150"/>
                  <a:pt x="571" y="144"/>
                </a:cubicBezTo>
                <a:cubicBezTo>
                  <a:pt x="580" y="132"/>
                  <a:pt x="591" y="119"/>
                  <a:pt x="593" y="117"/>
                </a:cubicBezTo>
                <a:cubicBezTo>
                  <a:pt x="595" y="114"/>
                  <a:pt x="596" y="111"/>
                  <a:pt x="596" y="109"/>
                </a:cubicBezTo>
                <a:cubicBezTo>
                  <a:pt x="595" y="106"/>
                  <a:pt x="594" y="103"/>
                  <a:pt x="592" y="101"/>
                </a:cubicBezTo>
                <a:cubicBezTo>
                  <a:pt x="590" y="99"/>
                  <a:pt x="587" y="97"/>
                  <a:pt x="584" y="97"/>
                </a:cubicBezTo>
                <a:cubicBezTo>
                  <a:pt x="582" y="97"/>
                  <a:pt x="579" y="98"/>
                  <a:pt x="576" y="100"/>
                </a:cubicBezTo>
                <a:cubicBezTo>
                  <a:pt x="574" y="102"/>
                  <a:pt x="561" y="113"/>
                  <a:pt x="549" y="122"/>
                </a:cubicBezTo>
                <a:cubicBezTo>
                  <a:pt x="543" y="117"/>
                  <a:pt x="538" y="113"/>
                  <a:pt x="532" y="108"/>
                </a:cubicBezTo>
                <a:cubicBezTo>
                  <a:pt x="540" y="95"/>
                  <a:pt x="548" y="80"/>
                  <a:pt x="550" y="77"/>
                </a:cubicBezTo>
                <a:cubicBezTo>
                  <a:pt x="551" y="75"/>
                  <a:pt x="551" y="72"/>
                  <a:pt x="551" y="69"/>
                </a:cubicBezTo>
                <a:cubicBezTo>
                  <a:pt x="550" y="66"/>
                  <a:pt x="548" y="64"/>
                  <a:pt x="546" y="62"/>
                </a:cubicBezTo>
                <a:cubicBezTo>
                  <a:pt x="543" y="60"/>
                  <a:pt x="540" y="59"/>
                  <a:pt x="538" y="60"/>
                </a:cubicBezTo>
                <a:cubicBezTo>
                  <a:pt x="535" y="60"/>
                  <a:pt x="532" y="61"/>
                  <a:pt x="530" y="63"/>
                </a:cubicBezTo>
                <a:cubicBezTo>
                  <a:pt x="528" y="66"/>
                  <a:pt x="517" y="79"/>
                  <a:pt x="507" y="90"/>
                </a:cubicBezTo>
                <a:cubicBezTo>
                  <a:pt x="501" y="87"/>
                  <a:pt x="494" y="83"/>
                  <a:pt x="488" y="79"/>
                </a:cubicBezTo>
                <a:cubicBezTo>
                  <a:pt x="493" y="65"/>
                  <a:pt x="499" y="49"/>
                  <a:pt x="500" y="46"/>
                </a:cubicBezTo>
                <a:cubicBezTo>
                  <a:pt x="501" y="43"/>
                  <a:pt x="500" y="40"/>
                  <a:pt x="499" y="38"/>
                </a:cubicBezTo>
                <a:cubicBezTo>
                  <a:pt x="498" y="35"/>
                  <a:pt x="496" y="33"/>
                  <a:pt x="493" y="32"/>
                </a:cubicBezTo>
                <a:cubicBezTo>
                  <a:pt x="491" y="30"/>
                  <a:pt x="488" y="30"/>
                  <a:pt x="485" y="31"/>
                </a:cubicBezTo>
                <a:cubicBezTo>
                  <a:pt x="482" y="32"/>
                  <a:pt x="480" y="33"/>
                  <a:pt x="478" y="36"/>
                </a:cubicBezTo>
                <a:cubicBezTo>
                  <a:pt x="476" y="39"/>
                  <a:pt x="468" y="53"/>
                  <a:pt x="460" y="66"/>
                </a:cubicBezTo>
                <a:cubicBezTo>
                  <a:pt x="453" y="64"/>
                  <a:pt x="446" y="61"/>
                  <a:pt x="439" y="59"/>
                </a:cubicBezTo>
                <a:cubicBezTo>
                  <a:pt x="442" y="44"/>
                  <a:pt x="445" y="27"/>
                  <a:pt x="445" y="24"/>
                </a:cubicBezTo>
                <a:cubicBezTo>
                  <a:pt x="446" y="21"/>
                  <a:pt x="445" y="18"/>
                  <a:pt x="443" y="16"/>
                </a:cubicBezTo>
                <a:cubicBezTo>
                  <a:pt x="442" y="13"/>
                  <a:pt x="439" y="12"/>
                  <a:pt x="436" y="11"/>
                </a:cubicBezTo>
                <a:cubicBezTo>
                  <a:pt x="434" y="10"/>
                  <a:pt x="431" y="10"/>
                  <a:pt x="428" y="12"/>
                </a:cubicBezTo>
                <a:cubicBezTo>
                  <a:pt x="425" y="13"/>
                  <a:pt x="423" y="15"/>
                  <a:pt x="422" y="18"/>
                </a:cubicBezTo>
                <a:cubicBezTo>
                  <a:pt x="421" y="21"/>
                  <a:pt x="415" y="37"/>
                  <a:pt x="410" y="51"/>
                </a:cubicBezTo>
                <a:cubicBezTo>
                  <a:pt x="403" y="49"/>
                  <a:pt x="395" y="48"/>
                  <a:pt x="388" y="47"/>
                </a:cubicBezTo>
                <a:cubicBezTo>
                  <a:pt x="388" y="32"/>
                  <a:pt x="388" y="15"/>
                  <a:pt x="388" y="12"/>
                </a:cubicBezTo>
                <a:cubicBezTo>
                  <a:pt x="388" y="9"/>
                  <a:pt x="387" y="6"/>
                  <a:pt x="385" y="4"/>
                </a:cubicBezTo>
                <a:cubicBezTo>
                  <a:pt x="382" y="2"/>
                  <a:pt x="380" y="0"/>
                  <a:pt x="377" y="0"/>
                </a:cubicBezTo>
                <a:cubicBezTo>
                  <a:pt x="374" y="0"/>
                  <a:pt x="371" y="1"/>
                  <a:pt x="369" y="2"/>
                </a:cubicBezTo>
                <a:cubicBezTo>
                  <a:pt x="366" y="4"/>
                  <a:pt x="364" y="7"/>
                  <a:pt x="364" y="10"/>
                </a:cubicBezTo>
                <a:cubicBezTo>
                  <a:pt x="363" y="13"/>
                  <a:pt x="360" y="30"/>
                  <a:pt x="358" y="45"/>
                </a:cubicBezTo>
                <a:cubicBezTo>
                  <a:pt x="350" y="44"/>
                  <a:pt x="343" y="44"/>
                  <a:pt x="336" y="45"/>
                </a:cubicBezTo>
                <a:cubicBezTo>
                  <a:pt x="333" y="30"/>
                  <a:pt x="330" y="13"/>
                  <a:pt x="329" y="10"/>
                </a:cubicBezTo>
                <a:cubicBezTo>
                  <a:pt x="329" y="7"/>
                  <a:pt x="327" y="4"/>
                  <a:pt x="324" y="2"/>
                </a:cubicBezTo>
                <a:cubicBezTo>
                  <a:pt x="322" y="1"/>
                  <a:pt x="319" y="0"/>
                  <a:pt x="316" y="0"/>
                </a:cubicBezTo>
                <a:cubicBezTo>
                  <a:pt x="313" y="0"/>
                  <a:pt x="311" y="2"/>
                  <a:pt x="309" y="4"/>
                </a:cubicBezTo>
                <a:cubicBezTo>
                  <a:pt x="307" y="6"/>
                  <a:pt x="305" y="9"/>
                  <a:pt x="305" y="12"/>
                </a:cubicBezTo>
                <a:cubicBezTo>
                  <a:pt x="305" y="15"/>
                  <a:pt x="305" y="32"/>
                  <a:pt x="305" y="47"/>
                </a:cubicBezTo>
                <a:cubicBezTo>
                  <a:pt x="298" y="48"/>
                  <a:pt x="290" y="49"/>
                  <a:pt x="283" y="51"/>
                </a:cubicBezTo>
                <a:cubicBezTo>
                  <a:pt x="278" y="37"/>
                  <a:pt x="272" y="21"/>
                  <a:pt x="271" y="18"/>
                </a:cubicBezTo>
                <a:cubicBezTo>
                  <a:pt x="270" y="15"/>
                  <a:pt x="268" y="13"/>
                  <a:pt x="265" y="12"/>
                </a:cubicBezTo>
                <a:cubicBezTo>
                  <a:pt x="263" y="10"/>
                  <a:pt x="260" y="10"/>
                  <a:pt x="257" y="11"/>
                </a:cubicBezTo>
                <a:cubicBezTo>
                  <a:pt x="254" y="12"/>
                  <a:pt x="251" y="13"/>
                  <a:pt x="250" y="16"/>
                </a:cubicBezTo>
                <a:cubicBezTo>
                  <a:pt x="248" y="18"/>
                  <a:pt x="247" y="21"/>
                  <a:pt x="248" y="24"/>
                </a:cubicBezTo>
                <a:cubicBezTo>
                  <a:pt x="248" y="27"/>
                  <a:pt x="251" y="44"/>
                  <a:pt x="254" y="59"/>
                </a:cubicBezTo>
                <a:cubicBezTo>
                  <a:pt x="247" y="61"/>
                  <a:pt x="240" y="64"/>
                  <a:pt x="233" y="66"/>
                </a:cubicBezTo>
                <a:cubicBezTo>
                  <a:pt x="225" y="53"/>
                  <a:pt x="217" y="39"/>
                  <a:pt x="215" y="36"/>
                </a:cubicBezTo>
                <a:cubicBezTo>
                  <a:pt x="214" y="33"/>
                  <a:pt x="211" y="32"/>
                  <a:pt x="208" y="31"/>
                </a:cubicBezTo>
                <a:cubicBezTo>
                  <a:pt x="205" y="30"/>
                  <a:pt x="203" y="30"/>
                  <a:pt x="200" y="32"/>
                </a:cubicBezTo>
                <a:cubicBezTo>
                  <a:pt x="197" y="33"/>
                  <a:pt x="195" y="35"/>
                  <a:pt x="194" y="38"/>
                </a:cubicBezTo>
                <a:cubicBezTo>
                  <a:pt x="193" y="40"/>
                  <a:pt x="192" y="43"/>
                  <a:pt x="193" y="46"/>
                </a:cubicBezTo>
                <a:cubicBezTo>
                  <a:pt x="194" y="49"/>
                  <a:pt x="200" y="65"/>
                  <a:pt x="205" y="79"/>
                </a:cubicBezTo>
                <a:cubicBezTo>
                  <a:pt x="199" y="83"/>
                  <a:pt x="192" y="87"/>
                  <a:pt x="186" y="90"/>
                </a:cubicBezTo>
                <a:cubicBezTo>
                  <a:pt x="176" y="79"/>
                  <a:pt x="165" y="66"/>
                  <a:pt x="163" y="63"/>
                </a:cubicBezTo>
                <a:cubicBezTo>
                  <a:pt x="161" y="61"/>
                  <a:pt x="158" y="60"/>
                  <a:pt x="156" y="60"/>
                </a:cubicBezTo>
                <a:cubicBezTo>
                  <a:pt x="153" y="59"/>
                  <a:pt x="150" y="60"/>
                  <a:pt x="147" y="62"/>
                </a:cubicBezTo>
                <a:cubicBezTo>
                  <a:pt x="145" y="64"/>
                  <a:pt x="143" y="66"/>
                  <a:pt x="142" y="69"/>
                </a:cubicBezTo>
                <a:cubicBezTo>
                  <a:pt x="142" y="72"/>
                  <a:pt x="142" y="75"/>
                  <a:pt x="143" y="77"/>
                </a:cubicBezTo>
                <a:cubicBezTo>
                  <a:pt x="145" y="80"/>
                  <a:pt x="153" y="95"/>
                  <a:pt x="161" y="108"/>
                </a:cubicBezTo>
                <a:cubicBezTo>
                  <a:pt x="155" y="113"/>
                  <a:pt x="150" y="117"/>
                  <a:pt x="144" y="122"/>
                </a:cubicBezTo>
                <a:cubicBezTo>
                  <a:pt x="132" y="113"/>
                  <a:pt x="119" y="102"/>
                  <a:pt x="117" y="100"/>
                </a:cubicBezTo>
                <a:cubicBezTo>
                  <a:pt x="114" y="98"/>
                  <a:pt x="112" y="97"/>
                  <a:pt x="109" y="97"/>
                </a:cubicBezTo>
                <a:cubicBezTo>
                  <a:pt x="106" y="97"/>
                  <a:pt x="103" y="99"/>
                  <a:pt x="101" y="101"/>
                </a:cubicBezTo>
                <a:cubicBezTo>
                  <a:pt x="99" y="103"/>
                  <a:pt x="98" y="106"/>
                  <a:pt x="97" y="109"/>
                </a:cubicBezTo>
                <a:cubicBezTo>
                  <a:pt x="97" y="111"/>
                  <a:pt x="98" y="114"/>
                  <a:pt x="100" y="117"/>
                </a:cubicBezTo>
                <a:cubicBezTo>
                  <a:pt x="102" y="119"/>
                  <a:pt x="113" y="132"/>
                  <a:pt x="122" y="144"/>
                </a:cubicBezTo>
                <a:cubicBezTo>
                  <a:pt x="117" y="150"/>
                  <a:pt x="113" y="155"/>
                  <a:pt x="108" y="161"/>
                </a:cubicBezTo>
                <a:cubicBezTo>
                  <a:pt x="95" y="153"/>
                  <a:pt x="80" y="145"/>
                  <a:pt x="77" y="143"/>
                </a:cubicBezTo>
                <a:cubicBezTo>
                  <a:pt x="75" y="142"/>
                  <a:pt x="72" y="142"/>
                  <a:pt x="69" y="142"/>
                </a:cubicBezTo>
                <a:cubicBezTo>
                  <a:pt x="66" y="143"/>
                  <a:pt x="64" y="145"/>
                  <a:pt x="62" y="147"/>
                </a:cubicBezTo>
                <a:cubicBezTo>
                  <a:pt x="60" y="150"/>
                  <a:pt x="60" y="153"/>
                  <a:pt x="60" y="156"/>
                </a:cubicBezTo>
                <a:cubicBezTo>
                  <a:pt x="60" y="158"/>
                  <a:pt x="61" y="161"/>
                  <a:pt x="64" y="163"/>
                </a:cubicBezTo>
                <a:cubicBezTo>
                  <a:pt x="66" y="165"/>
                  <a:pt x="79" y="176"/>
                  <a:pt x="91" y="186"/>
                </a:cubicBezTo>
                <a:cubicBezTo>
                  <a:pt x="87" y="192"/>
                  <a:pt x="83" y="199"/>
                  <a:pt x="80" y="205"/>
                </a:cubicBezTo>
                <a:cubicBezTo>
                  <a:pt x="65" y="200"/>
                  <a:pt x="49" y="194"/>
                  <a:pt x="46" y="193"/>
                </a:cubicBezTo>
                <a:cubicBezTo>
                  <a:pt x="43" y="192"/>
                  <a:pt x="40" y="193"/>
                  <a:pt x="38" y="194"/>
                </a:cubicBezTo>
                <a:cubicBezTo>
                  <a:pt x="35" y="195"/>
                  <a:pt x="33" y="197"/>
                  <a:pt x="32" y="200"/>
                </a:cubicBezTo>
                <a:cubicBezTo>
                  <a:pt x="30" y="203"/>
                  <a:pt x="30" y="206"/>
                  <a:pt x="31" y="208"/>
                </a:cubicBezTo>
                <a:cubicBezTo>
                  <a:pt x="32" y="211"/>
                  <a:pt x="34" y="214"/>
                  <a:pt x="36" y="215"/>
                </a:cubicBezTo>
                <a:cubicBezTo>
                  <a:pt x="39" y="217"/>
                  <a:pt x="54" y="225"/>
                  <a:pt x="67" y="233"/>
                </a:cubicBezTo>
                <a:cubicBezTo>
                  <a:pt x="64" y="240"/>
                  <a:pt x="61" y="247"/>
                  <a:pt x="59" y="254"/>
                </a:cubicBezTo>
                <a:cubicBezTo>
                  <a:pt x="44" y="251"/>
                  <a:pt x="28" y="248"/>
                  <a:pt x="24" y="248"/>
                </a:cubicBezTo>
                <a:cubicBezTo>
                  <a:pt x="21" y="247"/>
                  <a:pt x="18" y="248"/>
                  <a:pt x="16" y="250"/>
                </a:cubicBezTo>
                <a:cubicBezTo>
                  <a:pt x="14" y="251"/>
                  <a:pt x="12" y="254"/>
                  <a:pt x="11" y="257"/>
                </a:cubicBezTo>
                <a:cubicBezTo>
                  <a:pt x="10" y="260"/>
                  <a:pt x="11" y="263"/>
                  <a:pt x="12" y="265"/>
                </a:cubicBezTo>
                <a:cubicBezTo>
                  <a:pt x="13" y="268"/>
                  <a:pt x="15" y="270"/>
                  <a:pt x="18" y="271"/>
                </a:cubicBezTo>
                <a:cubicBezTo>
                  <a:pt x="21" y="272"/>
                  <a:pt x="37" y="278"/>
                  <a:pt x="51" y="283"/>
                </a:cubicBezTo>
                <a:cubicBezTo>
                  <a:pt x="50" y="291"/>
                  <a:pt x="48" y="298"/>
                  <a:pt x="47" y="305"/>
                </a:cubicBezTo>
                <a:cubicBezTo>
                  <a:pt x="32" y="305"/>
                  <a:pt x="15" y="305"/>
                  <a:pt x="12" y="305"/>
                </a:cubicBezTo>
                <a:cubicBezTo>
                  <a:pt x="9" y="305"/>
                  <a:pt x="6" y="307"/>
                  <a:pt x="4" y="309"/>
                </a:cubicBezTo>
                <a:cubicBezTo>
                  <a:pt x="2" y="311"/>
                  <a:pt x="1" y="313"/>
                  <a:pt x="1" y="317"/>
                </a:cubicBezTo>
                <a:cubicBezTo>
                  <a:pt x="0" y="320"/>
                  <a:pt x="1" y="322"/>
                  <a:pt x="3" y="325"/>
                </a:cubicBezTo>
                <a:cubicBezTo>
                  <a:pt x="4" y="327"/>
                  <a:pt x="7" y="329"/>
                  <a:pt x="10" y="329"/>
                </a:cubicBezTo>
                <a:cubicBezTo>
                  <a:pt x="13" y="330"/>
                  <a:pt x="30" y="333"/>
                  <a:pt x="45" y="336"/>
                </a:cubicBezTo>
                <a:cubicBezTo>
                  <a:pt x="44" y="343"/>
                  <a:pt x="44" y="350"/>
                  <a:pt x="45" y="358"/>
                </a:cubicBezTo>
                <a:cubicBezTo>
                  <a:pt x="30" y="361"/>
                  <a:pt x="13" y="364"/>
                  <a:pt x="10" y="364"/>
                </a:cubicBezTo>
                <a:cubicBezTo>
                  <a:pt x="7" y="365"/>
                  <a:pt x="4" y="367"/>
                  <a:pt x="3" y="369"/>
                </a:cubicBezTo>
                <a:cubicBezTo>
                  <a:pt x="1" y="371"/>
                  <a:pt x="0" y="374"/>
                  <a:pt x="1" y="377"/>
                </a:cubicBezTo>
                <a:cubicBezTo>
                  <a:pt x="1" y="380"/>
                  <a:pt x="2" y="383"/>
                  <a:pt x="4" y="385"/>
                </a:cubicBezTo>
                <a:cubicBezTo>
                  <a:pt x="6" y="387"/>
                  <a:pt x="9" y="388"/>
                  <a:pt x="12" y="388"/>
                </a:cubicBezTo>
                <a:cubicBezTo>
                  <a:pt x="15" y="388"/>
                  <a:pt x="32" y="388"/>
                  <a:pt x="47" y="388"/>
                </a:cubicBezTo>
                <a:cubicBezTo>
                  <a:pt x="48" y="396"/>
                  <a:pt x="50" y="403"/>
                  <a:pt x="51" y="410"/>
                </a:cubicBezTo>
                <a:cubicBezTo>
                  <a:pt x="37" y="415"/>
                  <a:pt x="21" y="421"/>
                  <a:pt x="18" y="423"/>
                </a:cubicBezTo>
                <a:cubicBezTo>
                  <a:pt x="15" y="424"/>
                  <a:pt x="13" y="426"/>
                  <a:pt x="12" y="428"/>
                </a:cubicBezTo>
                <a:cubicBezTo>
                  <a:pt x="11" y="431"/>
                  <a:pt x="10" y="434"/>
                  <a:pt x="11" y="437"/>
                </a:cubicBezTo>
                <a:cubicBezTo>
                  <a:pt x="12" y="440"/>
                  <a:pt x="14" y="442"/>
                  <a:pt x="16" y="444"/>
                </a:cubicBezTo>
                <a:cubicBezTo>
                  <a:pt x="18" y="445"/>
                  <a:pt x="21" y="446"/>
                  <a:pt x="24" y="446"/>
                </a:cubicBezTo>
                <a:cubicBezTo>
                  <a:pt x="28" y="445"/>
                  <a:pt x="44" y="442"/>
                  <a:pt x="59" y="440"/>
                </a:cubicBezTo>
                <a:cubicBezTo>
                  <a:pt x="61" y="447"/>
                  <a:pt x="64" y="454"/>
                  <a:pt x="67" y="461"/>
                </a:cubicBezTo>
                <a:cubicBezTo>
                  <a:pt x="54" y="468"/>
                  <a:pt x="39" y="477"/>
                  <a:pt x="36" y="479"/>
                </a:cubicBezTo>
                <a:cubicBezTo>
                  <a:pt x="34" y="480"/>
                  <a:pt x="32" y="483"/>
                  <a:pt x="31" y="485"/>
                </a:cubicBezTo>
                <a:cubicBezTo>
                  <a:pt x="30" y="488"/>
                  <a:pt x="30" y="491"/>
                  <a:pt x="32" y="494"/>
                </a:cubicBezTo>
                <a:cubicBezTo>
                  <a:pt x="33" y="497"/>
                  <a:pt x="35" y="499"/>
                  <a:pt x="38" y="500"/>
                </a:cubicBezTo>
                <a:cubicBezTo>
                  <a:pt x="40" y="501"/>
                  <a:pt x="43" y="501"/>
                  <a:pt x="46" y="500"/>
                </a:cubicBezTo>
                <a:cubicBezTo>
                  <a:pt x="49" y="499"/>
                  <a:pt x="65" y="494"/>
                  <a:pt x="80" y="488"/>
                </a:cubicBezTo>
                <a:cubicBezTo>
                  <a:pt x="83" y="495"/>
                  <a:pt x="87" y="501"/>
                  <a:pt x="91" y="508"/>
                </a:cubicBezTo>
                <a:cubicBezTo>
                  <a:pt x="79" y="517"/>
                  <a:pt x="66" y="528"/>
                  <a:pt x="64" y="531"/>
                </a:cubicBezTo>
                <a:cubicBezTo>
                  <a:pt x="61" y="533"/>
                  <a:pt x="60" y="535"/>
                  <a:pt x="60" y="538"/>
                </a:cubicBezTo>
                <a:cubicBezTo>
                  <a:pt x="60" y="541"/>
                  <a:pt x="60" y="544"/>
                  <a:pt x="62" y="546"/>
                </a:cubicBezTo>
                <a:cubicBezTo>
                  <a:pt x="64" y="549"/>
                  <a:pt x="66" y="551"/>
                  <a:pt x="69" y="551"/>
                </a:cubicBezTo>
                <a:cubicBezTo>
                  <a:pt x="72" y="552"/>
                  <a:pt x="75" y="552"/>
                  <a:pt x="77" y="550"/>
                </a:cubicBezTo>
                <a:cubicBezTo>
                  <a:pt x="80" y="549"/>
                  <a:pt x="95" y="540"/>
                  <a:pt x="108" y="533"/>
                </a:cubicBezTo>
                <a:cubicBezTo>
                  <a:pt x="113" y="538"/>
                  <a:pt x="117" y="544"/>
                  <a:pt x="122" y="550"/>
                </a:cubicBezTo>
                <a:cubicBezTo>
                  <a:pt x="113" y="561"/>
                  <a:pt x="102" y="574"/>
                  <a:pt x="100" y="577"/>
                </a:cubicBezTo>
                <a:cubicBezTo>
                  <a:pt x="98" y="579"/>
                  <a:pt x="97" y="582"/>
                  <a:pt x="97" y="585"/>
                </a:cubicBezTo>
                <a:cubicBezTo>
                  <a:pt x="98" y="588"/>
                  <a:pt x="99" y="591"/>
                  <a:pt x="101" y="593"/>
                </a:cubicBezTo>
                <a:cubicBezTo>
                  <a:pt x="103" y="595"/>
                  <a:pt x="106" y="596"/>
                  <a:pt x="109" y="596"/>
                </a:cubicBezTo>
                <a:cubicBezTo>
                  <a:pt x="112" y="597"/>
                  <a:pt x="114" y="596"/>
                  <a:pt x="117" y="594"/>
                </a:cubicBezTo>
                <a:cubicBezTo>
                  <a:pt x="119" y="592"/>
                  <a:pt x="132" y="581"/>
                  <a:pt x="144" y="571"/>
                </a:cubicBezTo>
                <a:cubicBezTo>
                  <a:pt x="150" y="576"/>
                  <a:pt x="155" y="581"/>
                  <a:pt x="161" y="586"/>
                </a:cubicBezTo>
                <a:cubicBezTo>
                  <a:pt x="153" y="599"/>
                  <a:pt x="145" y="613"/>
                  <a:pt x="143" y="616"/>
                </a:cubicBezTo>
                <a:cubicBezTo>
                  <a:pt x="142" y="619"/>
                  <a:pt x="142" y="622"/>
                  <a:pt x="142" y="625"/>
                </a:cubicBezTo>
                <a:cubicBezTo>
                  <a:pt x="143" y="628"/>
                  <a:pt x="145" y="630"/>
                  <a:pt x="147" y="632"/>
                </a:cubicBezTo>
                <a:cubicBezTo>
                  <a:pt x="150" y="634"/>
                  <a:pt x="153" y="634"/>
                  <a:pt x="156" y="634"/>
                </a:cubicBezTo>
                <a:cubicBezTo>
                  <a:pt x="158" y="634"/>
                  <a:pt x="161" y="632"/>
                  <a:pt x="163" y="630"/>
                </a:cubicBezTo>
                <a:cubicBezTo>
                  <a:pt x="165" y="628"/>
                  <a:pt x="176" y="615"/>
                  <a:pt x="186" y="603"/>
                </a:cubicBezTo>
                <a:cubicBezTo>
                  <a:pt x="192" y="607"/>
                  <a:pt x="199" y="611"/>
                  <a:pt x="205" y="614"/>
                </a:cubicBezTo>
                <a:cubicBezTo>
                  <a:pt x="200" y="629"/>
                  <a:pt x="194" y="644"/>
                  <a:pt x="193" y="648"/>
                </a:cubicBezTo>
                <a:cubicBezTo>
                  <a:pt x="192" y="650"/>
                  <a:pt x="193" y="654"/>
                  <a:pt x="194" y="656"/>
                </a:cubicBezTo>
                <a:cubicBezTo>
                  <a:pt x="195" y="659"/>
                  <a:pt x="197" y="661"/>
                  <a:pt x="200" y="662"/>
                </a:cubicBezTo>
                <a:cubicBezTo>
                  <a:pt x="203" y="663"/>
                  <a:pt x="205" y="664"/>
                  <a:pt x="208" y="663"/>
                </a:cubicBezTo>
                <a:cubicBezTo>
                  <a:pt x="211" y="662"/>
                  <a:pt x="214" y="660"/>
                  <a:pt x="215" y="658"/>
                </a:cubicBezTo>
                <a:cubicBezTo>
                  <a:pt x="217" y="655"/>
                  <a:pt x="225" y="640"/>
                  <a:pt x="233" y="627"/>
                </a:cubicBezTo>
                <a:cubicBezTo>
                  <a:pt x="240" y="630"/>
                  <a:pt x="247" y="633"/>
                  <a:pt x="254" y="635"/>
                </a:cubicBezTo>
                <a:cubicBezTo>
                  <a:pt x="251" y="650"/>
                  <a:pt x="248" y="666"/>
                  <a:pt x="248" y="670"/>
                </a:cubicBezTo>
                <a:cubicBezTo>
                  <a:pt x="247" y="673"/>
                  <a:pt x="248" y="676"/>
                  <a:pt x="250" y="678"/>
                </a:cubicBezTo>
                <a:cubicBezTo>
                  <a:pt x="251" y="680"/>
                  <a:pt x="254" y="682"/>
                  <a:pt x="257" y="683"/>
                </a:cubicBezTo>
                <a:cubicBezTo>
                  <a:pt x="260" y="684"/>
                  <a:pt x="263" y="683"/>
                  <a:pt x="265" y="682"/>
                </a:cubicBezTo>
                <a:cubicBezTo>
                  <a:pt x="268" y="681"/>
                  <a:pt x="270" y="679"/>
                  <a:pt x="271" y="676"/>
                </a:cubicBezTo>
                <a:cubicBezTo>
                  <a:pt x="272" y="673"/>
                  <a:pt x="278" y="657"/>
                  <a:pt x="283" y="643"/>
                </a:cubicBezTo>
                <a:cubicBezTo>
                  <a:pt x="290" y="644"/>
                  <a:pt x="298" y="645"/>
                  <a:pt x="305" y="646"/>
                </a:cubicBezTo>
                <a:cubicBezTo>
                  <a:pt x="305" y="662"/>
                  <a:pt x="305" y="679"/>
                  <a:pt x="305" y="682"/>
                </a:cubicBezTo>
                <a:cubicBezTo>
                  <a:pt x="305" y="685"/>
                  <a:pt x="307" y="688"/>
                  <a:pt x="309" y="690"/>
                </a:cubicBezTo>
                <a:cubicBezTo>
                  <a:pt x="311" y="692"/>
                  <a:pt x="313" y="693"/>
                  <a:pt x="316" y="693"/>
                </a:cubicBezTo>
                <a:cubicBezTo>
                  <a:pt x="319" y="694"/>
                  <a:pt x="322" y="693"/>
                  <a:pt x="324" y="691"/>
                </a:cubicBezTo>
                <a:cubicBezTo>
                  <a:pt x="327" y="690"/>
                  <a:pt x="329" y="687"/>
                  <a:pt x="329" y="684"/>
                </a:cubicBezTo>
                <a:cubicBezTo>
                  <a:pt x="330" y="681"/>
                  <a:pt x="333" y="664"/>
                  <a:pt x="336" y="649"/>
                </a:cubicBezTo>
                <a:cubicBezTo>
                  <a:pt x="343" y="649"/>
                  <a:pt x="350" y="649"/>
                  <a:pt x="358" y="649"/>
                </a:cubicBezTo>
                <a:cubicBezTo>
                  <a:pt x="360" y="664"/>
                  <a:pt x="363" y="681"/>
                  <a:pt x="364" y="684"/>
                </a:cubicBezTo>
                <a:cubicBezTo>
                  <a:pt x="364" y="687"/>
                  <a:pt x="366" y="690"/>
                  <a:pt x="369" y="691"/>
                </a:cubicBezTo>
                <a:cubicBezTo>
                  <a:pt x="371" y="693"/>
                  <a:pt x="374" y="694"/>
                  <a:pt x="377" y="693"/>
                </a:cubicBezTo>
                <a:cubicBezTo>
                  <a:pt x="380" y="693"/>
                  <a:pt x="383" y="692"/>
                  <a:pt x="385" y="690"/>
                </a:cubicBezTo>
                <a:cubicBezTo>
                  <a:pt x="387" y="688"/>
                  <a:pt x="388" y="685"/>
                  <a:pt x="388" y="682"/>
                </a:cubicBezTo>
                <a:cubicBezTo>
                  <a:pt x="388" y="679"/>
                  <a:pt x="388" y="662"/>
                  <a:pt x="388" y="646"/>
                </a:cubicBezTo>
                <a:cubicBezTo>
                  <a:pt x="395" y="645"/>
                  <a:pt x="403" y="644"/>
                  <a:pt x="410" y="643"/>
                </a:cubicBezTo>
                <a:cubicBezTo>
                  <a:pt x="415" y="657"/>
                  <a:pt x="421" y="673"/>
                  <a:pt x="422" y="676"/>
                </a:cubicBezTo>
                <a:cubicBezTo>
                  <a:pt x="423" y="679"/>
                  <a:pt x="425" y="681"/>
                  <a:pt x="428" y="682"/>
                </a:cubicBezTo>
                <a:cubicBezTo>
                  <a:pt x="431" y="683"/>
                  <a:pt x="434" y="684"/>
                  <a:pt x="436" y="683"/>
                </a:cubicBezTo>
                <a:cubicBezTo>
                  <a:pt x="439" y="682"/>
                  <a:pt x="442" y="680"/>
                  <a:pt x="443" y="678"/>
                </a:cubicBezTo>
                <a:cubicBezTo>
                  <a:pt x="445" y="676"/>
                  <a:pt x="446" y="673"/>
                  <a:pt x="445" y="670"/>
                </a:cubicBezTo>
                <a:cubicBezTo>
                  <a:pt x="445" y="666"/>
                  <a:pt x="442" y="650"/>
                  <a:pt x="439" y="635"/>
                </a:cubicBezTo>
                <a:cubicBezTo>
                  <a:pt x="446" y="633"/>
                  <a:pt x="453" y="630"/>
                  <a:pt x="460" y="627"/>
                </a:cubicBezTo>
                <a:cubicBezTo>
                  <a:pt x="468" y="640"/>
                  <a:pt x="476" y="655"/>
                  <a:pt x="478" y="658"/>
                </a:cubicBezTo>
                <a:cubicBezTo>
                  <a:pt x="480" y="660"/>
                  <a:pt x="482" y="662"/>
                  <a:pt x="485" y="663"/>
                </a:cubicBezTo>
                <a:cubicBezTo>
                  <a:pt x="488" y="664"/>
                  <a:pt x="491" y="663"/>
                  <a:pt x="493" y="662"/>
                </a:cubicBezTo>
                <a:cubicBezTo>
                  <a:pt x="496" y="661"/>
                  <a:pt x="498" y="659"/>
                  <a:pt x="499" y="656"/>
                </a:cubicBezTo>
                <a:cubicBezTo>
                  <a:pt x="500" y="654"/>
                  <a:pt x="501" y="650"/>
                  <a:pt x="500" y="648"/>
                </a:cubicBezTo>
                <a:cubicBezTo>
                  <a:pt x="499" y="644"/>
                  <a:pt x="493" y="629"/>
                  <a:pt x="488" y="614"/>
                </a:cubicBezTo>
                <a:cubicBezTo>
                  <a:pt x="494" y="611"/>
                  <a:pt x="501" y="607"/>
                  <a:pt x="507" y="603"/>
                </a:cubicBezTo>
                <a:cubicBezTo>
                  <a:pt x="517" y="615"/>
                  <a:pt x="528" y="628"/>
                  <a:pt x="530" y="630"/>
                </a:cubicBezTo>
                <a:cubicBezTo>
                  <a:pt x="532" y="632"/>
                  <a:pt x="535" y="634"/>
                  <a:pt x="538" y="634"/>
                </a:cubicBezTo>
                <a:cubicBezTo>
                  <a:pt x="540" y="634"/>
                  <a:pt x="543" y="634"/>
                  <a:pt x="546" y="632"/>
                </a:cubicBezTo>
                <a:cubicBezTo>
                  <a:pt x="548" y="630"/>
                  <a:pt x="550" y="628"/>
                  <a:pt x="551" y="625"/>
                </a:cubicBezTo>
                <a:cubicBezTo>
                  <a:pt x="551" y="622"/>
                  <a:pt x="551" y="619"/>
                  <a:pt x="550" y="616"/>
                </a:cubicBezTo>
                <a:cubicBezTo>
                  <a:pt x="548" y="613"/>
                  <a:pt x="540" y="599"/>
                  <a:pt x="532" y="586"/>
                </a:cubicBezTo>
                <a:cubicBezTo>
                  <a:pt x="538" y="581"/>
                  <a:pt x="543" y="576"/>
                  <a:pt x="549" y="571"/>
                </a:cubicBezTo>
                <a:cubicBezTo>
                  <a:pt x="561" y="581"/>
                  <a:pt x="574" y="592"/>
                  <a:pt x="576" y="594"/>
                </a:cubicBezTo>
                <a:close/>
                <a:moveTo>
                  <a:pt x="192" y="502"/>
                </a:moveTo>
                <a:cubicBezTo>
                  <a:pt x="107" y="416"/>
                  <a:pt x="107" y="278"/>
                  <a:pt x="192" y="192"/>
                </a:cubicBezTo>
                <a:cubicBezTo>
                  <a:pt x="277" y="107"/>
                  <a:pt x="416" y="107"/>
                  <a:pt x="501" y="192"/>
                </a:cubicBezTo>
                <a:cubicBezTo>
                  <a:pt x="586" y="278"/>
                  <a:pt x="586" y="416"/>
                  <a:pt x="501" y="502"/>
                </a:cubicBezTo>
                <a:cubicBezTo>
                  <a:pt x="416" y="587"/>
                  <a:pt x="277" y="587"/>
                  <a:pt x="192" y="50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46" name="Freeform: Shape 36"/>
          <p:cNvSpPr>
            <a:spLocks/>
          </p:cNvSpPr>
          <p:nvPr/>
        </p:nvSpPr>
        <p:spPr bwMode="auto">
          <a:xfrm>
            <a:off x="2343519" y="2724093"/>
            <a:ext cx="75684" cy="46976"/>
          </a:xfrm>
          <a:custGeom>
            <a:avLst/>
            <a:gdLst/>
            <a:ahLst/>
            <a:cxnLst>
              <a:cxn ang="0">
                <a:pos x="19" y="26"/>
              </a:cxn>
              <a:cxn ang="0">
                <a:pos x="49" y="11"/>
              </a:cxn>
              <a:cxn ang="0">
                <a:pos x="1" y="0"/>
              </a:cxn>
              <a:cxn ang="0">
                <a:pos x="19" y="26"/>
              </a:cxn>
            </a:cxnLst>
            <a:rect l="0" t="0" r="r" b="b"/>
            <a:pathLst>
              <a:path w="49" h="30">
                <a:moveTo>
                  <a:pt x="19" y="26"/>
                </a:moveTo>
                <a:cubicBezTo>
                  <a:pt x="32" y="30"/>
                  <a:pt x="45" y="23"/>
                  <a:pt x="49" y="11"/>
                </a:cubicBezTo>
                <a:cubicBezTo>
                  <a:pt x="1" y="0"/>
                  <a:pt x="1" y="0"/>
                  <a:pt x="1" y="0"/>
                </a:cubicBezTo>
                <a:cubicBezTo>
                  <a:pt x="0" y="12"/>
                  <a:pt x="8" y="23"/>
                  <a:pt x="19" y="26"/>
                </a:cubicBezTo>
                <a:close/>
              </a:path>
            </a:pathLst>
          </a:custGeom>
          <a:solidFill>
            <a:srgbClr val="5E5F5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47" name="Freeform: Shape 37"/>
          <p:cNvSpPr>
            <a:spLocks/>
          </p:cNvSpPr>
          <p:nvPr/>
        </p:nvSpPr>
        <p:spPr bwMode="auto">
          <a:xfrm>
            <a:off x="2346128" y="2686251"/>
            <a:ext cx="76989" cy="45672"/>
          </a:xfrm>
          <a:custGeom>
            <a:avLst/>
            <a:gdLst/>
            <a:ahLst/>
            <a:cxnLst>
              <a:cxn ang="0">
                <a:pos x="0" y="19"/>
              </a:cxn>
              <a:cxn ang="0">
                <a:pos x="48" y="29"/>
              </a:cxn>
              <a:cxn ang="0">
                <a:pos x="30" y="3"/>
              </a:cxn>
              <a:cxn ang="0">
                <a:pos x="0" y="19"/>
              </a:cxn>
            </a:cxnLst>
            <a:rect l="0" t="0" r="r" b="b"/>
            <a:pathLst>
              <a:path w="49" h="29">
                <a:moveTo>
                  <a:pt x="0" y="19"/>
                </a:moveTo>
                <a:cubicBezTo>
                  <a:pt x="48" y="29"/>
                  <a:pt x="48" y="29"/>
                  <a:pt x="48" y="29"/>
                </a:cubicBezTo>
                <a:cubicBezTo>
                  <a:pt x="49" y="18"/>
                  <a:pt x="42" y="6"/>
                  <a:pt x="30" y="3"/>
                </a:cubicBezTo>
                <a:cubicBezTo>
                  <a:pt x="17" y="0"/>
                  <a:pt x="5" y="7"/>
                  <a:pt x="0" y="19"/>
                </a:cubicBezTo>
                <a:close/>
              </a:path>
            </a:pathLst>
          </a:custGeom>
          <a:solidFill>
            <a:srgbClr val="5E5F5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48" name="Freeform: Shape 38"/>
          <p:cNvSpPr>
            <a:spLocks/>
          </p:cNvSpPr>
          <p:nvPr/>
        </p:nvSpPr>
        <p:spPr bwMode="auto">
          <a:xfrm>
            <a:off x="3725409" y="2170815"/>
            <a:ext cx="468459" cy="468460"/>
          </a:xfrm>
          <a:custGeom>
            <a:avLst/>
            <a:gdLst/>
            <a:ahLst/>
            <a:cxnLst>
              <a:cxn ang="0">
                <a:pos x="275" y="195"/>
              </a:cxn>
              <a:cxn ang="0">
                <a:pos x="195" y="25"/>
              </a:cxn>
              <a:cxn ang="0">
                <a:pos x="25" y="105"/>
              </a:cxn>
              <a:cxn ang="0">
                <a:pos x="105" y="275"/>
              </a:cxn>
              <a:cxn ang="0">
                <a:pos x="275" y="195"/>
              </a:cxn>
              <a:cxn ang="0">
                <a:pos x="112" y="255"/>
              </a:cxn>
              <a:cxn ang="0">
                <a:pos x="74" y="231"/>
              </a:cxn>
              <a:cxn ang="0">
                <a:pos x="122" y="191"/>
              </a:cxn>
              <a:cxn ang="0">
                <a:pos x="133" y="197"/>
              </a:cxn>
              <a:cxn ang="0">
                <a:pos x="191" y="178"/>
              </a:cxn>
              <a:cxn ang="0">
                <a:pos x="250" y="199"/>
              </a:cxn>
              <a:cxn ang="0">
                <a:pos x="112" y="255"/>
              </a:cxn>
              <a:cxn ang="0">
                <a:pos x="173" y="159"/>
              </a:cxn>
              <a:cxn ang="0">
                <a:pos x="142" y="173"/>
              </a:cxn>
              <a:cxn ang="0">
                <a:pos x="127" y="142"/>
              </a:cxn>
              <a:cxn ang="0">
                <a:pos x="158" y="127"/>
              </a:cxn>
              <a:cxn ang="0">
                <a:pos x="173" y="159"/>
              </a:cxn>
              <a:cxn ang="0">
                <a:pos x="258" y="175"/>
              </a:cxn>
              <a:cxn ang="0">
                <a:pos x="200" y="153"/>
              </a:cxn>
              <a:cxn ang="0">
                <a:pos x="167" y="103"/>
              </a:cxn>
              <a:cxn ang="0">
                <a:pos x="155" y="101"/>
              </a:cxn>
              <a:cxn ang="0">
                <a:pos x="144" y="39"/>
              </a:cxn>
              <a:cxn ang="0">
                <a:pos x="188" y="45"/>
              </a:cxn>
              <a:cxn ang="0">
                <a:pos x="258" y="175"/>
              </a:cxn>
              <a:cxn ang="0">
                <a:pos x="46" y="113"/>
              </a:cxn>
              <a:cxn ang="0">
                <a:pos x="118" y="44"/>
              </a:cxn>
              <a:cxn ang="0">
                <a:pos x="129" y="105"/>
              </a:cxn>
              <a:cxn ang="0">
                <a:pos x="103" y="133"/>
              </a:cxn>
              <a:cxn ang="0">
                <a:pos x="105" y="171"/>
              </a:cxn>
              <a:cxn ang="0">
                <a:pos x="57" y="211"/>
              </a:cxn>
              <a:cxn ang="0">
                <a:pos x="46" y="113"/>
              </a:cxn>
            </a:cxnLst>
            <a:rect l="0" t="0" r="r" b="b"/>
            <a:pathLst>
              <a:path w="300" h="300">
                <a:moveTo>
                  <a:pt x="275" y="195"/>
                </a:moveTo>
                <a:cubicBezTo>
                  <a:pt x="300" y="126"/>
                  <a:pt x="264" y="50"/>
                  <a:pt x="195" y="25"/>
                </a:cubicBezTo>
                <a:cubicBezTo>
                  <a:pt x="126" y="0"/>
                  <a:pt x="50" y="36"/>
                  <a:pt x="25" y="105"/>
                </a:cubicBezTo>
                <a:cubicBezTo>
                  <a:pt x="0" y="174"/>
                  <a:pt x="36" y="251"/>
                  <a:pt x="105" y="275"/>
                </a:cubicBezTo>
                <a:cubicBezTo>
                  <a:pt x="174" y="300"/>
                  <a:pt x="250" y="264"/>
                  <a:pt x="275" y="195"/>
                </a:cubicBezTo>
                <a:close/>
                <a:moveTo>
                  <a:pt x="112" y="255"/>
                </a:moveTo>
                <a:cubicBezTo>
                  <a:pt x="98" y="250"/>
                  <a:pt x="85" y="241"/>
                  <a:pt x="74" y="231"/>
                </a:cubicBezTo>
                <a:cubicBezTo>
                  <a:pt x="122" y="191"/>
                  <a:pt x="122" y="191"/>
                  <a:pt x="122" y="191"/>
                </a:cubicBezTo>
                <a:cubicBezTo>
                  <a:pt x="125" y="193"/>
                  <a:pt x="129" y="195"/>
                  <a:pt x="133" y="197"/>
                </a:cubicBezTo>
                <a:cubicBezTo>
                  <a:pt x="155" y="205"/>
                  <a:pt x="179" y="196"/>
                  <a:pt x="191" y="178"/>
                </a:cubicBezTo>
                <a:cubicBezTo>
                  <a:pt x="250" y="199"/>
                  <a:pt x="250" y="199"/>
                  <a:pt x="250" y="199"/>
                </a:cubicBezTo>
                <a:cubicBezTo>
                  <a:pt x="225" y="249"/>
                  <a:pt x="166" y="274"/>
                  <a:pt x="112" y="255"/>
                </a:cubicBezTo>
                <a:close/>
                <a:moveTo>
                  <a:pt x="173" y="159"/>
                </a:moveTo>
                <a:cubicBezTo>
                  <a:pt x="169" y="171"/>
                  <a:pt x="155" y="178"/>
                  <a:pt x="142" y="173"/>
                </a:cubicBezTo>
                <a:cubicBezTo>
                  <a:pt x="129" y="169"/>
                  <a:pt x="122" y="155"/>
                  <a:pt x="127" y="142"/>
                </a:cubicBezTo>
                <a:cubicBezTo>
                  <a:pt x="131" y="129"/>
                  <a:pt x="145" y="122"/>
                  <a:pt x="158" y="127"/>
                </a:cubicBezTo>
                <a:cubicBezTo>
                  <a:pt x="171" y="131"/>
                  <a:pt x="178" y="146"/>
                  <a:pt x="173" y="159"/>
                </a:cubicBezTo>
                <a:close/>
                <a:moveTo>
                  <a:pt x="258" y="175"/>
                </a:moveTo>
                <a:cubicBezTo>
                  <a:pt x="200" y="153"/>
                  <a:pt x="200" y="153"/>
                  <a:pt x="200" y="153"/>
                </a:cubicBezTo>
                <a:cubicBezTo>
                  <a:pt x="201" y="132"/>
                  <a:pt x="188" y="111"/>
                  <a:pt x="167" y="103"/>
                </a:cubicBezTo>
                <a:cubicBezTo>
                  <a:pt x="163" y="102"/>
                  <a:pt x="159" y="101"/>
                  <a:pt x="155" y="101"/>
                </a:cubicBezTo>
                <a:cubicBezTo>
                  <a:pt x="144" y="39"/>
                  <a:pt x="144" y="39"/>
                  <a:pt x="144" y="39"/>
                </a:cubicBezTo>
                <a:cubicBezTo>
                  <a:pt x="158" y="38"/>
                  <a:pt x="173" y="40"/>
                  <a:pt x="188" y="45"/>
                </a:cubicBezTo>
                <a:cubicBezTo>
                  <a:pt x="241" y="65"/>
                  <a:pt x="271" y="121"/>
                  <a:pt x="258" y="175"/>
                </a:cubicBezTo>
                <a:close/>
                <a:moveTo>
                  <a:pt x="46" y="113"/>
                </a:moveTo>
                <a:cubicBezTo>
                  <a:pt x="58" y="78"/>
                  <a:pt x="86" y="53"/>
                  <a:pt x="118" y="44"/>
                </a:cubicBezTo>
                <a:cubicBezTo>
                  <a:pt x="129" y="105"/>
                  <a:pt x="129" y="105"/>
                  <a:pt x="129" y="105"/>
                </a:cubicBezTo>
                <a:cubicBezTo>
                  <a:pt x="117" y="110"/>
                  <a:pt x="108" y="120"/>
                  <a:pt x="103" y="133"/>
                </a:cubicBezTo>
                <a:cubicBezTo>
                  <a:pt x="99" y="146"/>
                  <a:pt x="100" y="159"/>
                  <a:pt x="105" y="171"/>
                </a:cubicBezTo>
                <a:cubicBezTo>
                  <a:pt x="57" y="211"/>
                  <a:pt x="57" y="211"/>
                  <a:pt x="57" y="211"/>
                </a:cubicBezTo>
                <a:cubicBezTo>
                  <a:pt x="39" y="183"/>
                  <a:pt x="33" y="147"/>
                  <a:pt x="46" y="113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49" name="Freeform: Shape 39"/>
          <p:cNvSpPr>
            <a:spLocks/>
          </p:cNvSpPr>
          <p:nvPr/>
        </p:nvSpPr>
        <p:spPr bwMode="auto">
          <a:xfrm>
            <a:off x="6241258" y="3041184"/>
            <a:ext cx="83514" cy="67855"/>
          </a:xfrm>
          <a:custGeom>
            <a:avLst/>
            <a:gdLst/>
            <a:ahLst/>
            <a:cxnLst>
              <a:cxn ang="0">
                <a:pos x="12" y="44"/>
              </a:cxn>
              <a:cxn ang="0">
                <a:pos x="3" y="39"/>
              </a:cxn>
              <a:cxn ang="0">
                <a:pos x="6" y="23"/>
              </a:cxn>
              <a:cxn ang="0">
                <a:pos x="19" y="14"/>
              </a:cxn>
              <a:cxn ang="0">
                <a:pos x="20" y="13"/>
              </a:cxn>
              <a:cxn ang="0">
                <a:pos x="34" y="4"/>
              </a:cxn>
              <a:cxn ang="0">
                <a:pos x="50" y="6"/>
              </a:cxn>
              <a:cxn ang="0">
                <a:pos x="47" y="22"/>
              </a:cxn>
              <a:cxn ang="0">
                <a:pos x="33" y="31"/>
              </a:cxn>
              <a:cxn ang="0">
                <a:pos x="33" y="32"/>
              </a:cxn>
              <a:cxn ang="0">
                <a:pos x="19" y="42"/>
              </a:cxn>
              <a:cxn ang="0">
                <a:pos x="12" y="44"/>
              </a:cxn>
            </a:cxnLst>
            <a:rect l="0" t="0" r="r" b="b"/>
            <a:pathLst>
              <a:path w="53" h="44">
                <a:moveTo>
                  <a:pt x="12" y="44"/>
                </a:moveTo>
                <a:cubicBezTo>
                  <a:pt x="9" y="44"/>
                  <a:pt x="5" y="42"/>
                  <a:pt x="3" y="39"/>
                </a:cubicBezTo>
                <a:cubicBezTo>
                  <a:pt x="0" y="34"/>
                  <a:pt x="1" y="27"/>
                  <a:pt x="6" y="23"/>
                </a:cubicBezTo>
                <a:cubicBezTo>
                  <a:pt x="19" y="14"/>
                  <a:pt x="19" y="14"/>
                  <a:pt x="19" y="14"/>
                </a:cubicBezTo>
                <a:cubicBezTo>
                  <a:pt x="20" y="14"/>
                  <a:pt x="20" y="13"/>
                  <a:pt x="20" y="13"/>
                </a:cubicBezTo>
                <a:cubicBezTo>
                  <a:pt x="25" y="10"/>
                  <a:pt x="29" y="7"/>
                  <a:pt x="34" y="4"/>
                </a:cubicBezTo>
                <a:cubicBezTo>
                  <a:pt x="39" y="0"/>
                  <a:pt x="46" y="1"/>
                  <a:pt x="50" y="6"/>
                </a:cubicBezTo>
                <a:cubicBezTo>
                  <a:pt x="53" y="11"/>
                  <a:pt x="52" y="18"/>
                  <a:pt x="47" y="22"/>
                </a:cubicBezTo>
                <a:cubicBezTo>
                  <a:pt x="43" y="25"/>
                  <a:pt x="38" y="28"/>
                  <a:pt x="33" y="31"/>
                </a:cubicBezTo>
                <a:cubicBezTo>
                  <a:pt x="33" y="32"/>
                  <a:pt x="33" y="32"/>
                  <a:pt x="33" y="32"/>
                </a:cubicBezTo>
                <a:cubicBezTo>
                  <a:pt x="19" y="42"/>
                  <a:pt x="19" y="42"/>
                  <a:pt x="19" y="42"/>
                </a:cubicBezTo>
                <a:cubicBezTo>
                  <a:pt x="17" y="43"/>
                  <a:pt x="15" y="44"/>
                  <a:pt x="12" y="44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50" name="Freeform: Shape 40"/>
          <p:cNvSpPr>
            <a:spLocks/>
          </p:cNvSpPr>
          <p:nvPr/>
        </p:nvSpPr>
        <p:spPr bwMode="auto">
          <a:xfrm>
            <a:off x="3815447" y="1900701"/>
            <a:ext cx="2423201" cy="2564131"/>
          </a:xfrm>
          <a:custGeom>
            <a:avLst/>
            <a:gdLst/>
            <a:ahLst/>
            <a:cxnLst>
              <a:cxn ang="0">
                <a:pos x="253" y="1627"/>
              </a:cxn>
              <a:cxn ang="0">
                <a:pos x="311" y="1628"/>
              </a:cxn>
              <a:cxn ang="0">
                <a:pos x="148" y="1594"/>
              </a:cxn>
              <a:cxn ang="0">
                <a:pos x="363" y="1579"/>
              </a:cxn>
              <a:cxn ang="0">
                <a:pos x="80" y="1576"/>
              </a:cxn>
              <a:cxn ang="0">
                <a:pos x="387" y="1576"/>
              </a:cxn>
              <a:cxn ang="0">
                <a:pos x="64" y="1554"/>
              </a:cxn>
              <a:cxn ang="0">
                <a:pos x="64" y="1554"/>
              </a:cxn>
              <a:cxn ang="0">
                <a:pos x="459" y="1540"/>
              </a:cxn>
              <a:cxn ang="0">
                <a:pos x="542" y="1482"/>
              </a:cxn>
              <a:cxn ang="0">
                <a:pos x="29" y="1450"/>
              </a:cxn>
              <a:cxn ang="0">
                <a:pos x="584" y="1425"/>
              </a:cxn>
              <a:cxn ang="0">
                <a:pos x="0" y="1396"/>
              </a:cxn>
              <a:cxn ang="0">
                <a:pos x="12" y="1431"/>
              </a:cxn>
              <a:cxn ang="0">
                <a:pos x="625" y="1425"/>
              </a:cxn>
              <a:cxn ang="0">
                <a:pos x="708" y="1367"/>
              </a:cxn>
              <a:cxn ang="0">
                <a:pos x="27" y="1309"/>
              </a:cxn>
              <a:cxn ang="0">
                <a:pos x="751" y="1310"/>
              </a:cxn>
              <a:cxn ang="0">
                <a:pos x="779" y="1290"/>
              </a:cxn>
              <a:cxn ang="0">
                <a:pos x="32" y="1299"/>
              </a:cxn>
              <a:cxn ang="0">
                <a:pos x="841" y="1272"/>
              </a:cxn>
              <a:cxn ang="0">
                <a:pos x="841" y="1272"/>
              </a:cxn>
              <a:cxn ang="0">
                <a:pos x="80" y="1235"/>
              </a:cxn>
              <a:cxn ang="0">
                <a:pos x="930" y="1213"/>
              </a:cxn>
              <a:cxn ang="0">
                <a:pos x="989" y="1158"/>
              </a:cxn>
              <a:cxn ang="0">
                <a:pos x="109" y="1135"/>
              </a:cxn>
              <a:cxn ang="0">
                <a:pos x="1001" y="1136"/>
              </a:cxn>
              <a:cxn ang="0">
                <a:pos x="129" y="1120"/>
              </a:cxn>
              <a:cxn ang="0">
                <a:pos x="1063" y="1118"/>
              </a:cxn>
              <a:cxn ang="0">
                <a:pos x="1063" y="1118"/>
              </a:cxn>
              <a:cxn ang="0">
                <a:pos x="1125" y="1078"/>
              </a:cxn>
              <a:cxn ang="0">
                <a:pos x="194" y="1027"/>
              </a:cxn>
              <a:cxn ang="0">
                <a:pos x="1211" y="1004"/>
              </a:cxn>
              <a:cxn ang="0">
                <a:pos x="206" y="956"/>
              </a:cxn>
              <a:cxn ang="0">
                <a:pos x="1223" y="982"/>
              </a:cxn>
              <a:cxn ang="0">
                <a:pos x="1276" y="959"/>
              </a:cxn>
              <a:cxn ang="0">
                <a:pos x="232" y="944"/>
              </a:cxn>
              <a:cxn ang="0">
                <a:pos x="232" y="944"/>
              </a:cxn>
              <a:cxn ang="0">
                <a:pos x="1347" y="924"/>
              </a:cxn>
              <a:cxn ang="0">
                <a:pos x="1430" y="866"/>
              </a:cxn>
              <a:cxn ang="0">
                <a:pos x="287" y="833"/>
              </a:cxn>
              <a:cxn ang="0">
                <a:pos x="1473" y="809"/>
              </a:cxn>
              <a:cxn ang="0">
                <a:pos x="288" y="808"/>
              </a:cxn>
              <a:cxn ang="0">
                <a:pos x="1498" y="805"/>
              </a:cxn>
              <a:cxn ang="0">
                <a:pos x="330" y="766"/>
              </a:cxn>
              <a:cxn ang="0">
                <a:pos x="330" y="766"/>
              </a:cxn>
              <a:cxn ang="0">
                <a:pos x="373" y="700"/>
              </a:cxn>
              <a:cxn ang="0">
                <a:pos x="421" y="611"/>
              </a:cxn>
              <a:cxn ang="0">
                <a:pos x="450" y="537"/>
              </a:cxn>
              <a:cxn ang="0">
                <a:pos x="467" y="482"/>
              </a:cxn>
              <a:cxn ang="0">
                <a:pos x="483" y="452"/>
              </a:cxn>
              <a:cxn ang="0">
                <a:pos x="520" y="408"/>
              </a:cxn>
              <a:cxn ang="0">
                <a:pos x="558" y="350"/>
              </a:cxn>
              <a:cxn ang="0">
                <a:pos x="558" y="350"/>
              </a:cxn>
              <a:cxn ang="0">
                <a:pos x="601" y="285"/>
              </a:cxn>
              <a:cxn ang="0">
                <a:pos x="650" y="196"/>
              </a:cxn>
              <a:cxn ang="0">
                <a:pos x="678" y="121"/>
              </a:cxn>
              <a:cxn ang="0">
                <a:pos x="695" y="66"/>
              </a:cxn>
              <a:cxn ang="0">
                <a:pos x="711" y="37"/>
              </a:cxn>
            </a:cxnLst>
            <a:rect l="0" t="0" r="r" b="b"/>
            <a:pathLst>
              <a:path w="1548" h="1638">
                <a:moveTo>
                  <a:pt x="241" y="1638"/>
                </a:moveTo>
                <a:cubicBezTo>
                  <a:pt x="241" y="1638"/>
                  <a:pt x="241" y="1638"/>
                  <a:pt x="241" y="1638"/>
                </a:cubicBezTo>
                <a:cubicBezTo>
                  <a:pt x="229" y="1638"/>
                  <a:pt x="217" y="1637"/>
                  <a:pt x="206" y="1635"/>
                </a:cubicBezTo>
                <a:cubicBezTo>
                  <a:pt x="200" y="1634"/>
                  <a:pt x="195" y="1629"/>
                  <a:pt x="196" y="1623"/>
                </a:cubicBezTo>
                <a:cubicBezTo>
                  <a:pt x="197" y="1616"/>
                  <a:pt x="203" y="1612"/>
                  <a:pt x="209" y="1613"/>
                </a:cubicBezTo>
                <a:cubicBezTo>
                  <a:pt x="220" y="1615"/>
                  <a:pt x="230" y="1615"/>
                  <a:pt x="241" y="1615"/>
                </a:cubicBezTo>
                <a:cubicBezTo>
                  <a:pt x="247" y="1615"/>
                  <a:pt x="253" y="1621"/>
                  <a:pt x="253" y="1627"/>
                </a:cubicBezTo>
                <a:cubicBezTo>
                  <a:pt x="252" y="1633"/>
                  <a:pt x="247" y="1638"/>
                  <a:pt x="241" y="1638"/>
                </a:cubicBezTo>
                <a:close/>
                <a:moveTo>
                  <a:pt x="275" y="1636"/>
                </a:moveTo>
                <a:cubicBezTo>
                  <a:pt x="269" y="1636"/>
                  <a:pt x="264" y="1632"/>
                  <a:pt x="264" y="1626"/>
                </a:cubicBezTo>
                <a:cubicBezTo>
                  <a:pt x="263" y="1620"/>
                  <a:pt x="267" y="1614"/>
                  <a:pt x="273" y="1613"/>
                </a:cubicBezTo>
                <a:cubicBezTo>
                  <a:pt x="284" y="1612"/>
                  <a:pt x="294" y="1609"/>
                  <a:pt x="305" y="1606"/>
                </a:cubicBezTo>
                <a:cubicBezTo>
                  <a:pt x="311" y="1604"/>
                  <a:pt x="317" y="1608"/>
                  <a:pt x="319" y="1614"/>
                </a:cubicBezTo>
                <a:cubicBezTo>
                  <a:pt x="320" y="1620"/>
                  <a:pt x="317" y="1626"/>
                  <a:pt x="311" y="1628"/>
                </a:cubicBezTo>
                <a:cubicBezTo>
                  <a:pt x="300" y="1631"/>
                  <a:pt x="288" y="1634"/>
                  <a:pt x="276" y="1636"/>
                </a:cubicBezTo>
                <a:cubicBezTo>
                  <a:pt x="276" y="1636"/>
                  <a:pt x="275" y="1636"/>
                  <a:pt x="275" y="1636"/>
                </a:cubicBezTo>
                <a:close/>
                <a:moveTo>
                  <a:pt x="175" y="1628"/>
                </a:moveTo>
                <a:cubicBezTo>
                  <a:pt x="174" y="1628"/>
                  <a:pt x="172" y="1628"/>
                  <a:pt x="171" y="1628"/>
                </a:cubicBezTo>
                <a:cubicBezTo>
                  <a:pt x="160" y="1624"/>
                  <a:pt x="149" y="1620"/>
                  <a:pt x="138" y="1615"/>
                </a:cubicBezTo>
                <a:cubicBezTo>
                  <a:pt x="133" y="1612"/>
                  <a:pt x="130" y="1605"/>
                  <a:pt x="133" y="1600"/>
                </a:cubicBezTo>
                <a:cubicBezTo>
                  <a:pt x="136" y="1594"/>
                  <a:pt x="142" y="1592"/>
                  <a:pt x="148" y="1594"/>
                </a:cubicBezTo>
                <a:cubicBezTo>
                  <a:pt x="158" y="1599"/>
                  <a:pt x="168" y="1603"/>
                  <a:pt x="178" y="1606"/>
                </a:cubicBezTo>
                <a:cubicBezTo>
                  <a:pt x="184" y="1608"/>
                  <a:pt x="187" y="1614"/>
                  <a:pt x="185" y="1620"/>
                </a:cubicBezTo>
                <a:cubicBezTo>
                  <a:pt x="184" y="1625"/>
                  <a:pt x="179" y="1628"/>
                  <a:pt x="175" y="1628"/>
                </a:cubicBezTo>
                <a:close/>
                <a:moveTo>
                  <a:pt x="339" y="1616"/>
                </a:moveTo>
                <a:cubicBezTo>
                  <a:pt x="335" y="1616"/>
                  <a:pt x="331" y="1614"/>
                  <a:pt x="329" y="1610"/>
                </a:cubicBezTo>
                <a:cubicBezTo>
                  <a:pt x="326" y="1604"/>
                  <a:pt x="329" y="1597"/>
                  <a:pt x="335" y="1595"/>
                </a:cubicBezTo>
                <a:cubicBezTo>
                  <a:pt x="344" y="1590"/>
                  <a:pt x="354" y="1585"/>
                  <a:pt x="363" y="1579"/>
                </a:cubicBezTo>
                <a:cubicBezTo>
                  <a:pt x="368" y="1576"/>
                  <a:pt x="375" y="1577"/>
                  <a:pt x="378" y="1582"/>
                </a:cubicBezTo>
                <a:cubicBezTo>
                  <a:pt x="382" y="1588"/>
                  <a:pt x="380" y="1595"/>
                  <a:pt x="375" y="1598"/>
                </a:cubicBezTo>
                <a:cubicBezTo>
                  <a:pt x="365" y="1605"/>
                  <a:pt x="355" y="1610"/>
                  <a:pt x="344" y="1615"/>
                </a:cubicBezTo>
                <a:cubicBezTo>
                  <a:pt x="343" y="1616"/>
                  <a:pt x="341" y="1616"/>
                  <a:pt x="339" y="1616"/>
                </a:cubicBezTo>
                <a:close/>
                <a:moveTo>
                  <a:pt x="114" y="1599"/>
                </a:moveTo>
                <a:cubicBezTo>
                  <a:pt x="112" y="1599"/>
                  <a:pt x="109" y="1599"/>
                  <a:pt x="107" y="1597"/>
                </a:cubicBezTo>
                <a:cubicBezTo>
                  <a:pt x="98" y="1591"/>
                  <a:pt x="88" y="1583"/>
                  <a:pt x="80" y="1576"/>
                </a:cubicBezTo>
                <a:cubicBezTo>
                  <a:pt x="75" y="1571"/>
                  <a:pt x="75" y="1564"/>
                  <a:pt x="79" y="1560"/>
                </a:cubicBezTo>
                <a:cubicBezTo>
                  <a:pt x="83" y="1555"/>
                  <a:pt x="90" y="1555"/>
                  <a:pt x="95" y="1559"/>
                </a:cubicBezTo>
                <a:cubicBezTo>
                  <a:pt x="103" y="1566"/>
                  <a:pt x="111" y="1573"/>
                  <a:pt x="120" y="1578"/>
                </a:cubicBezTo>
                <a:cubicBezTo>
                  <a:pt x="125" y="1582"/>
                  <a:pt x="127" y="1589"/>
                  <a:pt x="123" y="1594"/>
                </a:cubicBezTo>
                <a:cubicBezTo>
                  <a:pt x="121" y="1597"/>
                  <a:pt x="117" y="1599"/>
                  <a:pt x="114" y="1599"/>
                </a:cubicBezTo>
                <a:close/>
                <a:moveTo>
                  <a:pt x="397" y="1581"/>
                </a:moveTo>
                <a:cubicBezTo>
                  <a:pt x="393" y="1581"/>
                  <a:pt x="389" y="1579"/>
                  <a:pt x="387" y="1576"/>
                </a:cubicBezTo>
                <a:cubicBezTo>
                  <a:pt x="384" y="1571"/>
                  <a:pt x="385" y="1564"/>
                  <a:pt x="390" y="1560"/>
                </a:cubicBezTo>
                <a:cubicBezTo>
                  <a:pt x="418" y="1541"/>
                  <a:pt x="418" y="1541"/>
                  <a:pt x="418" y="1541"/>
                </a:cubicBezTo>
                <a:cubicBezTo>
                  <a:pt x="423" y="1537"/>
                  <a:pt x="430" y="1539"/>
                  <a:pt x="434" y="1544"/>
                </a:cubicBezTo>
                <a:cubicBezTo>
                  <a:pt x="437" y="1549"/>
                  <a:pt x="436" y="1556"/>
                  <a:pt x="431" y="1559"/>
                </a:cubicBezTo>
                <a:cubicBezTo>
                  <a:pt x="403" y="1579"/>
                  <a:pt x="403" y="1579"/>
                  <a:pt x="403" y="1579"/>
                </a:cubicBezTo>
                <a:cubicBezTo>
                  <a:pt x="401" y="1580"/>
                  <a:pt x="399" y="1581"/>
                  <a:pt x="397" y="1581"/>
                </a:cubicBezTo>
                <a:close/>
                <a:moveTo>
                  <a:pt x="64" y="1554"/>
                </a:moveTo>
                <a:cubicBezTo>
                  <a:pt x="61" y="1554"/>
                  <a:pt x="57" y="1553"/>
                  <a:pt x="55" y="1550"/>
                </a:cubicBezTo>
                <a:cubicBezTo>
                  <a:pt x="48" y="1541"/>
                  <a:pt x="41" y="1531"/>
                  <a:pt x="35" y="1521"/>
                </a:cubicBezTo>
                <a:cubicBezTo>
                  <a:pt x="31" y="1516"/>
                  <a:pt x="33" y="1509"/>
                  <a:pt x="38" y="1506"/>
                </a:cubicBezTo>
                <a:cubicBezTo>
                  <a:pt x="44" y="1502"/>
                  <a:pt x="51" y="1504"/>
                  <a:pt x="54" y="1509"/>
                </a:cubicBezTo>
                <a:cubicBezTo>
                  <a:pt x="60" y="1518"/>
                  <a:pt x="66" y="1527"/>
                  <a:pt x="73" y="1536"/>
                </a:cubicBezTo>
                <a:cubicBezTo>
                  <a:pt x="77" y="1540"/>
                  <a:pt x="76" y="1547"/>
                  <a:pt x="71" y="1551"/>
                </a:cubicBezTo>
                <a:cubicBezTo>
                  <a:pt x="69" y="1553"/>
                  <a:pt x="66" y="1554"/>
                  <a:pt x="64" y="1554"/>
                </a:cubicBezTo>
                <a:close/>
                <a:moveTo>
                  <a:pt x="452" y="1542"/>
                </a:moveTo>
                <a:cubicBezTo>
                  <a:pt x="449" y="1542"/>
                  <a:pt x="445" y="1540"/>
                  <a:pt x="443" y="1537"/>
                </a:cubicBezTo>
                <a:cubicBezTo>
                  <a:pt x="439" y="1532"/>
                  <a:pt x="440" y="1525"/>
                  <a:pt x="446" y="1522"/>
                </a:cubicBezTo>
                <a:cubicBezTo>
                  <a:pt x="473" y="1502"/>
                  <a:pt x="473" y="1502"/>
                  <a:pt x="473" y="1502"/>
                </a:cubicBezTo>
                <a:cubicBezTo>
                  <a:pt x="479" y="1499"/>
                  <a:pt x="486" y="1500"/>
                  <a:pt x="489" y="1505"/>
                </a:cubicBezTo>
                <a:cubicBezTo>
                  <a:pt x="493" y="1510"/>
                  <a:pt x="491" y="1517"/>
                  <a:pt x="486" y="1521"/>
                </a:cubicBezTo>
                <a:cubicBezTo>
                  <a:pt x="459" y="1540"/>
                  <a:pt x="459" y="1540"/>
                  <a:pt x="459" y="1540"/>
                </a:cubicBezTo>
                <a:cubicBezTo>
                  <a:pt x="457" y="1542"/>
                  <a:pt x="454" y="1542"/>
                  <a:pt x="452" y="1542"/>
                </a:cubicBezTo>
                <a:close/>
                <a:moveTo>
                  <a:pt x="508" y="1504"/>
                </a:moveTo>
                <a:cubicBezTo>
                  <a:pt x="504" y="1504"/>
                  <a:pt x="501" y="1502"/>
                  <a:pt x="498" y="1499"/>
                </a:cubicBezTo>
                <a:cubicBezTo>
                  <a:pt x="495" y="1494"/>
                  <a:pt x="496" y="1487"/>
                  <a:pt x="501" y="1483"/>
                </a:cubicBezTo>
                <a:cubicBezTo>
                  <a:pt x="529" y="1464"/>
                  <a:pt x="529" y="1464"/>
                  <a:pt x="529" y="1464"/>
                </a:cubicBezTo>
                <a:cubicBezTo>
                  <a:pt x="534" y="1460"/>
                  <a:pt x="541" y="1461"/>
                  <a:pt x="545" y="1467"/>
                </a:cubicBezTo>
                <a:cubicBezTo>
                  <a:pt x="548" y="1472"/>
                  <a:pt x="547" y="1479"/>
                  <a:pt x="542" y="1482"/>
                </a:cubicBezTo>
                <a:cubicBezTo>
                  <a:pt x="514" y="1502"/>
                  <a:pt x="514" y="1502"/>
                  <a:pt x="514" y="1502"/>
                </a:cubicBezTo>
                <a:cubicBezTo>
                  <a:pt x="512" y="1503"/>
                  <a:pt x="510" y="1504"/>
                  <a:pt x="508" y="1504"/>
                </a:cubicBezTo>
                <a:close/>
                <a:moveTo>
                  <a:pt x="29" y="1497"/>
                </a:moveTo>
                <a:cubicBezTo>
                  <a:pt x="25" y="1497"/>
                  <a:pt x="20" y="1494"/>
                  <a:pt x="19" y="1490"/>
                </a:cubicBezTo>
                <a:cubicBezTo>
                  <a:pt x="14" y="1479"/>
                  <a:pt x="10" y="1467"/>
                  <a:pt x="7" y="1456"/>
                </a:cubicBezTo>
                <a:cubicBezTo>
                  <a:pt x="6" y="1450"/>
                  <a:pt x="9" y="1444"/>
                  <a:pt x="15" y="1442"/>
                </a:cubicBezTo>
                <a:cubicBezTo>
                  <a:pt x="21" y="1441"/>
                  <a:pt x="28" y="1444"/>
                  <a:pt x="29" y="1450"/>
                </a:cubicBezTo>
                <a:cubicBezTo>
                  <a:pt x="32" y="1461"/>
                  <a:pt x="35" y="1471"/>
                  <a:pt x="39" y="1481"/>
                </a:cubicBezTo>
                <a:cubicBezTo>
                  <a:pt x="42" y="1487"/>
                  <a:pt x="39" y="1493"/>
                  <a:pt x="33" y="1496"/>
                </a:cubicBezTo>
                <a:cubicBezTo>
                  <a:pt x="32" y="1496"/>
                  <a:pt x="30" y="1497"/>
                  <a:pt x="29" y="1497"/>
                </a:cubicBezTo>
                <a:close/>
                <a:moveTo>
                  <a:pt x="563" y="1465"/>
                </a:moveTo>
                <a:cubicBezTo>
                  <a:pt x="560" y="1465"/>
                  <a:pt x="556" y="1463"/>
                  <a:pt x="554" y="1460"/>
                </a:cubicBezTo>
                <a:cubicBezTo>
                  <a:pt x="550" y="1455"/>
                  <a:pt x="552" y="1448"/>
                  <a:pt x="557" y="1444"/>
                </a:cubicBezTo>
                <a:cubicBezTo>
                  <a:pt x="584" y="1425"/>
                  <a:pt x="584" y="1425"/>
                  <a:pt x="584" y="1425"/>
                </a:cubicBezTo>
                <a:cubicBezTo>
                  <a:pt x="590" y="1422"/>
                  <a:pt x="597" y="1423"/>
                  <a:pt x="600" y="1428"/>
                </a:cubicBezTo>
                <a:cubicBezTo>
                  <a:pt x="604" y="1433"/>
                  <a:pt x="603" y="1440"/>
                  <a:pt x="597" y="1444"/>
                </a:cubicBezTo>
                <a:cubicBezTo>
                  <a:pt x="570" y="1463"/>
                  <a:pt x="570" y="1463"/>
                  <a:pt x="570" y="1463"/>
                </a:cubicBezTo>
                <a:cubicBezTo>
                  <a:pt x="568" y="1464"/>
                  <a:pt x="565" y="1465"/>
                  <a:pt x="563" y="1465"/>
                </a:cubicBezTo>
                <a:close/>
                <a:moveTo>
                  <a:pt x="12" y="1431"/>
                </a:moveTo>
                <a:cubicBezTo>
                  <a:pt x="7" y="1431"/>
                  <a:pt x="2" y="1427"/>
                  <a:pt x="1" y="1421"/>
                </a:cubicBezTo>
                <a:cubicBezTo>
                  <a:pt x="0" y="1413"/>
                  <a:pt x="0" y="1404"/>
                  <a:pt x="0" y="1396"/>
                </a:cubicBezTo>
                <a:cubicBezTo>
                  <a:pt x="0" y="1392"/>
                  <a:pt x="0" y="1389"/>
                  <a:pt x="0" y="1386"/>
                </a:cubicBezTo>
                <a:cubicBezTo>
                  <a:pt x="0" y="1380"/>
                  <a:pt x="5" y="1375"/>
                  <a:pt x="12" y="1375"/>
                </a:cubicBezTo>
                <a:cubicBezTo>
                  <a:pt x="18" y="1375"/>
                  <a:pt x="23" y="1380"/>
                  <a:pt x="23" y="1387"/>
                </a:cubicBezTo>
                <a:cubicBezTo>
                  <a:pt x="22" y="1390"/>
                  <a:pt x="22" y="1393"/>
                  <a:pt x="22" y="1396"/>
                </a:cubicBezTo>
                <a:cubicBezTo>
                  <a:pt x="22" y="1403"/>
                  <a:pt x="23" y="1411"/>
                  <a:pt x="24" y="1419"/>
                </a:cubicBezTo>
                <a:cubicBezTo>
                  <a:pt x="24" y="1425"/>
                  <a:pt x="20" y="1431"/>
                  <a:pt x="13" y="1431"/>
                </a:cubicBezTo>
                <a:cubicBezTo>
                  <a:pt x="13" y="1431"/>
                  <a:pt x="13" y="1431"/>
                  <a:pt x="12" y="1431"/>
                </a:cubicBezTo>
                <a:close/>
                <a:moveTo>
                  <a:pt x="619" y="1427"/>
                </a:moveTo>
                <a:cubicBezTo>
                  <a:pt x="615" y="1427"/>
                  <a:pt x="612" y="1425"/>
                  <a:pt x="609" y="1422"/>
                </a:cubicBezTo>
                <a:cubicBezTo>
                  <a:pt x="606" y="1417"/>
                  <a:pt x="607" y="1410"/>
                  <a:pt x="612" y="1406"/>
                </a:cubicBezTo>
                <a:cubicBezTo>
                  <a:pt x="640" y="1387"/>
                  <a:pt x="640" y="1387"/>
                  <a:pt x="640" y="1387"/>
                </a:cubicBezTo>
                <a:cubicBezTo>
                  <a:pt x="645" y="1383"/>
                  <a:pt x="652" y="1384"/>
                  <a:pt x="656" y="1390"/>
                </a:cubicBezTo>
                <a:cubicBezTo>
                  <a:pt x="659" y="1395"/>
                  <a:pt x="658" y="1402"/>
                  <a:pt x="653" y="1405"/>
                </a:cubicBezTo>
                <a:cubicBezTo>
                  <a:pt x="625" y="1425"/>
                  <a:pt x="625" y="1425"/>
                  <a:pt x="625" y="1425"/>
                </a:cubicBezTo>
                <a:cubicBezTo>
                  <a:pt x="623" y="1426"/>
                  <a:pt x="621" y="1427"/>
                  <a:pt x="619" y="1427"/>
                </a:cubicBezTo>
                <a:close/>
                <a:moveTo>
                  <a:pt x="674" y="1388"/>
                </a:moveTo>
                <a:cubicBezTo>
                  <a:pt x="671" y="1388"/>
                  <a:pt x="667" y="1386"/>
                  <a:pt x="665" y="1383"/>
                </a:cubicBezTo>
                <a:cubicBezTo>
                  <a:pt x="661" y="1378"/>
                  <a:pt x="663" y="1371"/>
                  <a:pt x="668" y="1367"/>
                </a:cubicBezTo>
                <a:cubicBezTo>
                  <a:pt x="695" y="1348"/>
                  <a:pt x="695" y="1348"/>
                  <a:pt x="695" y="1348"/>
                </a:cubicBezTo>
                <a:cubicBezTo>
                  <a:pt x="701" y="1345"/>
                  <a:pt x="708" y="1346"/>
                  <a:pt x="711" y="1351"/>
                </a:cubicBezTo>
                <a:cubicBezTo>
                  <a:pt x="715" y="1356"/>
                  <a:pt x="714" y="1363"/>
                  <a:pt x="708" y="1367"/>
                </a:cubicBezTo>
                <a:cubicBezTo>
                  <a:pt x="681" y="1386"/>
                  <a:pt x="681" y="1386"/>
                  <a:pt x="681" y="1386"/>
                </a:cubicBezTo>
                <a:cubicBezTo>
                  <a:pt x="679" y="1387"/>
                  <a:pt x="676" y="1388"/>
                  <a:pt x="674" y="1388"/>
                </a:cubicBezTo>
                <a:close/>
                <a:moveTo>
                  <a:pt x="15" y="1364"/>
                </a:moveTo>
                <a:cubicBezTo>
                  <a:pt x="14" y="1364"/>
                  <a:pt x="14" y="1364"/>
                  <a:pt x="13" y="1364"/>
                </a:cubicBezTo>
                <a:cubicBezTo>
                  <a:pt x="7" y="1363"/>
                  <a:pt x="3" y="1357"/>
                  <a:pt x="4" y="1351"/>
                </a:cubicBezTo>
                <a:cubicBezTo>
                  <a:pt x="6" y="1339"/>
                  <a:pt x="9" y="1327"/>
                  <a:pt x="13" y="1316"/>
                </a:cubicBezTo>
                <a:cubicBezTo>
                  <a:pt x="15" y="1310"/>
                  <a:pt x="21" y="1307"/>
                  <a:pt x="27" y="1309"/>
                </a:cubicBezTo>
                <a:cubicBezTo>
                  <a:pt x="33" y="1311"/>
                  <a:pt x="36" y="1318"/>
                  <a:pt x="34" y="1324"/>
                </a:cubicBezTo>
                <a:cubicBezTo>
                  <a:pt x="31" y="1334"/>
                  <a:pt x="28" y="1344"/>
                  <a:pt x="26" y="1355"/>
                </a:cubicBezTo>
                <a:cubicBezTo>
                  <a:pt x="25" y="1360"/>
                  <a:pt x="20" y="1364"/>
                  <a:pt x="15" y="1364"/>
                </a:cubicBezTo>
                <a:close/>
                <a:moveTo>
                  <a:pt x="730" y="1350"/>
                </a:moveTo>
                <a:cubicBezTo>
                  <a:pt x="726" y="1350"/>
                  <a:pt x="723" y="1348"/>
                  <a:pt x="720" y="1345"/>
                </a:cubicBezTo>
                <a:cubicBezTo>
                  <a:pt x="717" y="1340"/>
                  <a:pt x="718" y="1332"/>
                  <a:pt x="723" y="1329"/>
                </a:cubicBezTo>
                <a:cubicBezTo>
                  <a:pt x="751" y="1310"/>
                  <a:pt x="751" y="1310"/>
                  <a:pt x="751" y="1310"/>
                </a:cubicBezTo>
                <a:cubicBezTo>
                  <a:pt x="756" y="1306"/>
                  <a:pt x="763" y="1307"/>
                  <a:pt x="767" y="1312"/>
                </a:cubicBezTo>
                <a:cubicBezTo>
                  <a:pt x="770" y="1318"/>
                  <a:pt x="769" y="1325"/>
                  <a:pt x="764" y="1328"/>
                </a:cubicBezTo>
                <a:cubicBezTo>
                  <a:pt x="736" y="1348"/>
                  <a:pt x="736" y="1348"/>
                  <a:pt x="736" y="1348"/>
                </a:cubicBezTo>
                <a:cubicBezTo>
                  <a:pt x="734" y="1349"/>
                  <a:pt x="732" y="1350"/>
                  <a:pt x="730" y="1350"/>
                </a:cubicBezTo>
                <a:close/>
                <a:moveTo>
                  <a:pt x="785" y="1311"/>
                </a:moveTo>
                <a:cubicBezTo>
                  <a:pt x="782" y="1311"/>
                  <a:pt x="778" y="1309"/>
                  <a:pt x="776" y="1306"/>
                </a:cubicBezTo>
                <a:cubicBezTo>
                  <a:pt x="772" y="1301"/>
                  <a:pt x="774" y="1294"/>
                  <a:pt x="779" y="1290"/>
                </a:cubicBezTo>
                <a:cubicBezTo>
                  <a:pt x="807" y="1271"/>
                  <a:pt x="807" y="1271"/>
                  <a:pt x="807" y="1271"/>
                </a:cubicBezTo>
                <a:cubicBezTo>
                  <a:pt x="812" y="1268"/>
                  <a:pt x="819" y="1269"/>
                  <a:pt x="822" y="1274"/>
                </a:cubicBezTo>
                <a:cubicBezTo>
                  <a:pt x="826" y="1279"/>
                  <a:pt x="825" y="1286"/>
                  <a:pt x="819" y="1290"/>
                </a:cubicBezTo>
                <a:cubicBezTo>
                  <a:pt x="792" y="1309"/>
                  <a:pt x="792" y="1309"/>
                  <a:pt x="792" y="1309"/>
                </a:cubicBezTo>
                <a:cubicBezTo>
                  <a:pt x="790" y="1310"/>
                  <a:pt x="787" y="1311"/>
                  <a:pt x="785" y="1311"/>
                </a:cubicBezTo>
                <a:close/>
                <a:moveTo>
                  <a:pt x="37" y="1300"/>
                </a:moveTo>
                <a:cubicBezTo>
                  <a:pt x="35" y="1300"/>
                  <a:pt x="33" y="1300"/>
                  <a:pt x="32" y="1299"/>
                </a:cubicBezTo>
                <a:cubicBezTo>
                  <a:pt x="26" y="1296"/>
                  <a:pt x="24" y="1289"/>
                  <a:pt x="27" y="1284"/>
                </a:cubicBezTo>
                <a:cubicBezTo>
                  <a:pt x="28" y="1281"/>
                  <a:pt x="34" y="1271"/>
                  <a:pt x="43" y="1254"/>
                </a:cubicBezTo>
                <a:cubicBezTo>
                  <a:pt x="46" y="1248"/>
                  <a:pt x="53" y="1246"/>
                  <a:pt x="59" y="1249"/>
                </a:cubicBezTo>
                <a:cubicBezTo>
                  <a:pt x="64" y="1252"/>
                  <a:pt x="66" y="1259"/>
                  <a:pt x="63" y="1264"/>
                </a:cubicBezTo>
                <a:cubicBezTo>
                  <a:pt x="54" y="1281"/>
                  <a:pt x="48" y="1292"/>
                  <a:pt x="47" y="1294"/>
                </a:cubicBezTo>
                <a:cubicBezTo>
                  <a:pt x="45" y="1298"/>
                  <a:pt x="41" y="1300"/>
                  <a:pt x="37" y="1300"/>
                </a:cubicBezTo>
                <a:close/>
                <a:moveTo>
                  <a:pt x="841" y="1272"/>
                </a:moveTo>
                <a:cubicBezTo>
                  <a:pt x="837" y="1272"/>
                  <a:pt x="834" y="1271"/>
                  <a:pt x="831" y="1268"/>
                </a:cubicBezTo>
                <a:cubicBezTo>
                  <a:pt x="828" y="1262"/>
                  <a:pt x="829" y="1255"/>
                  <a:pt x="834" y="1252"/>
                </a:cubicBezTo>
                <a:cubicBezTo>
                  <a:pt x="862" y="1233"/>
                  <a:pt x="862" y="1233"/>
                  <a:pt x="862" y="1233"/>
                </a:cubicBezTo>
                <a:cubicBezTo>
                  <a:pt x="867" y="1229"/>
                  <a:pt x="874" y="1230"/>
                  <a:pt x="878" y="1235"/>
                </a:cubicBezTo>
                <a:cubicBezTo>
                  <a:pt x="881" y="1241"/>
                  <a:pt x="880" y="1248"/>
                  <a:pt x="875" y="1251"/>
                </a:cubicBezTo>
                <a:cubicBezTo>
                  <a:pt x="847" y="1270"/>
                  <a:pt x="847" y="1270"/>
                  <a:pt x="847" y="1270"/>
                </a:cubicBezTo>
                <a:cubicBezTo>
                  <a:pt x="845" y="1272"/>
                  <a:pt x="843" y="1272"/>
                  <a:pt x="841" y="1272"/>
                </a:cubicBezTo>
                <a:close/>
                <a:moveTo>
                  <a:pt x="70" y="1241"/>
                </a:moveTo>
                <a:cubicBezTo>
                  <a:pt x="68" y="1241"/>
                  <a:pt x="66" y="1240"/>
                  <a:pt x="64" y="1239"/>
                </a:cubicBezTo>
                <a:cubicBezTo>
                  <a:pt x="59" y="1236"/>
                  <a:pt x="57" y="1229"/>
                  <a:pt x="60" y="1224"/>
                </a:cubicBezTo>
                <a:cubicBezTo>
                  <a:pt x="76" y="1194"/>
                  <a:pt x="76" y="1194"/>
                  <a:pt x="76" y="1194"/>
                </a:cubicBezTo>
                <a:cubicBezTo>
                  <a:pt x="79" y="1189"/>
                  <a:pt x="86" y="1187"/>
                  <a:pt x="91" y="1190"/>
                </a:cubicBezTo>
                <a:cubicBezTo>
                  <a:pt x="97" y="1193"/>
                  <a:pt x="99" y="1199"/>
                  <a:pt x="96" y="1205"/>
                </a:cubicBezTo>
                <a:cubicBezTo>
                  <a:pt x="80" y="1235"/>
                  <a:pt x="80" y="1235"/>
                  <a:pt x="80" y="1235"/>
                </a:cubicBezTo>
                <a:cubicBezTo>
                  <a:pt x="77" y="1238"/>
                  <a:pt x="74" y="1241"/>
                  <a:pt x="70" y="1241"/>
                </a:cubicBezTo>
                <a:close/>
                <a:moveTo>
                  <a:pt x="896" y="1234"/>
                </a:moveTo>
                <a:cubicBezTo>
                  <a:pt x="893" y="1234"/>
                  <a:pt x="889" y="1232"/>
                  <a:pt x="887" y="1229"/>
                </a:cubicBezTo>
                <a:cubicBezTo>
                  <a:pt x="883" y="1224"/>
                  <a:pt x="885" y="1217"/>
                  <a:pt x="890" y="1213"/>
                </a:cubicBezTo>
                <a:cubicBezTo>
                  <a:pt x="918" y="1194"/>
                  <a:pt x="918" y="1194"/>
                  <a:pt x="918" y="1194"/>
                </a:cubicBezTo>
                <a:cubicBezTo>
                  <a:pt x="923" y="1190"/>
                  <a:pt x="930" y="1192"/>
                  <a:pt x="933" y="1197"/>
                </a:cubicBezTo>
                <a:cubicBezTo>
                  <a:pt x="937" y="1202"/>
                  <a:pt x="936" y="1209"/>
                  <a:pt x="930" y="1213"/>
                </a:cubicBezTo>
                <a:cubicBezTo>
                  <a:pt x="903" y="1232"/>
                  <a:pt x="903" y="1232"/>
                  <a:pt x="903" y="1232"/>
                </a:cubicBezTo>
                <a:cubicBezTo>
                  <a:pt x="901" y="1233"/>
                  <a:pt x="898" y="1234"/>
                  <a:pt x="896" y="1234"/>
                </a:cubicBezTo>
                <a:close/>
                <a:moveTo>
                  <a:pt x="952" y="1195"/>
                </a:moveTo>
                <a:cubicBezTo>
                  <a:pt x="948" y="1195"/>
                  <a:pt x="945" y="1194"/>
                  <a:pt x="942" y="1191"/>
                </a:cubicBezTo>
                <a:cubicBezTo>
                  <a:pt x="939" y="1185"/>
                  <a:pt x="940" y="1178"/>
                  <a:pt x="945" y="1175"/>
                </a:cubicBezTo>
                <a:cubicBezTo>
                  <a:pt x="973" y="1156"/>
                  <a:pt x="973" y="1156"/>
                  <a:pt x="973" y="1156"/>
                </a:cubicBezTo>
                <a:cubicBezTo>
                  <a:pt x="978" y="1152"/>
                  <a:pt x="985" y="1153"/>
                  <a:pt x="989" y="1158"/>
                </a:cubicBezTo>
                <a:cubicBezTo>
                  <a:pt x="992" y="1164"/>
                  <a:pt x="991" y="1171"/>
                  <a:pt x="986" y="1174"/>
                </a:cubicBezTo>
                <a:cubicBezTo>
                  <a:pt x="958" y="1193"/>
                  <a:pt x="958" y="1193"/>
                  <a:pt x="958" y="1193"/>
                </a:cubicBezTo>
                <a:cubicBezTo>
                  <a:pt x="956" y="1195"/>
                  <a:pt x="954" y="1195"/>
                  <a:pt x="952" y="1195"/>
                </a:cubicBezTo>
                <a:close/>
                <a:moveTo>
                  <a:pt x="102" y="1181"/>
                </a:moveTo>
                <a:cubicBezTo>
                  <a:pt x="100" y="1181"/>
                  <a:pt x="98" y="1181"/>
                  <a:pt x="97" y="1180"/>
                </a:cubicBezTo>
                <a:cubicBezTo>
                  <a:pt x="91" y="1177"/>
                  <a:pt x="89" y="1170"/>
                  <a:pt x="92" y="1164"/>
                </a:cubicBezTo>
                <a:cubicBezTo>
                  <a:pt x="109" y="1135"/>
                  <a:pt x="109" y="1135"/>
                  <a:pt x="109" y="1135"/>
                </a:cubicBezTo>
                <a:cubicBezTo>
                  <a:pt x="112" y="1129"/>
                  <a:pt x="118" y="1127"/>
                  <a:pt x="124" y="1130"/>
                </a:cubicBezTo>
                <a:cubicBezTo>
                  <a:pt x="129" y="1133"/>
                  <a:pt x="131" y="1140"/>
                  <a:pt x="128" y="1145"/>
                </a:cubicBezTo>
                <a:cubicBezTo>
                  <a:pt x="112" y="1175"/>
                  <a:pt x="112" y="1175"/>
                  <a:pt x="112" y="1175"/>
                </a:cubicBezTo>
                <a:cubicBezTo>
                  <a:pt x="110" y="1179"/>
                  <a:pt x="106" y="1181"/>
                  <a:pt x="102" y="1181"/>
                </a:cubicBezTo>
                <a:close/>
                <a:moveTo>
                  <a:pt x="1007" y="1157"/>
                </a:moveTo>
                <a:cubicBezTo>
                  <a:pt x="1004" y="1157"/>
                  <a:pt x="1000" y="1155"/>
                  <a:pt x="998" y="1152"/>
                </a:cubicBezTo>
                <a:cubicBezTo>
                  <a:pt x="994" y="1147"/>
                  <a:pt x="996" y="1140"/>
                  <a:pt x="1001" y="1136"/>
                </a:cubicBezTo>
                <a:cubicBezTo>
                  <a:pt x="1029" y="1117"/>
                  <a:pt x="1029" y="1117"/>
                  <a:pt x="1029" y="1117"/>
                </a:cubicBezTo>
                <a:cubicBezTo>
                  <a:pt x="1034" y="1113"/>
                  <a:pt x="1041" y="1115"/>
                  <a:pt x="1044" y="1120"/>
                </a:cubicBezTo>
                <a:cubicBezTo>
                  <a:pt x="1048" y="1125"/>
                  <a:pt x="1047" y="1132"/>
                  <a:pt x="1042" y="1136"/>
                </a:cubicBezTo>
                <a:cubicBezTo>
                  <a:pt x="1014" y="1155"/>
                  <a:pt x="1014" y="1155"/>
                  <a:pt x="1014" y="1155"/>
                </a:cubicBezTo>
                <a:cubicBezTo>
                  <a:pt x="1012" y="1156"/>
                  <a:pt x="1010" y="1157"/>
                  <a:pt x="1007" y="1157"/>
                </a:cubicBezTo>
                <a:close/>
                <a:moveTo>
                  <a:pt x="135" y="1122"/>
                </a:moveTo>
                <a:cubicBezTo>
                  <a:pt x="133" y="1122"/>
                  <a:pt x="131" y="1121"/>
                  <a:pt x="129" y="1120"/>
                </a:cubicBezTo>
                <a:cubicBezTo>
                  <a:pt x="124" y="1117"/>
                  <a:pt x="122" y="1110"/>
                  <a:pt x="125" y="1105"/>
                </a:cubicBezTo>
                <a:cubicBezTo>
                  <a:pt x="141" y="1075"/>
                  <a:pt x="141" y="1075"/>
                  <a:pt x="141" y="1075"/>
                </a:cubicBezTo>
                <a:cubicBezTo>
                  <a:pt x="144" y="1070"/>
                  <a:pt x="151" y="1068"/>
                  <a:pt x="157" y="1071"/>
                </a:cubicBezTo>
                <a:cubicBezTo>
                  <a:pt x="162" y="1074"/>
                  <a:pt x="164" y="1081"/>
                  <a:pt x="161" y="1086"/>
                </a:cubicBezTo>
                <a:cubicBezTo>
                  <a:pt x="145" y="1116"/>
                  <a:pt x="145" y="1116"/>
                  <a:pt x="145" y="1116"/>
                </a:cubicBezTo>
                <a:cubicBezTo>
                  <a:pt x="143" y="1120"/>
                  <a:pt x="139" y="1122"/>
                  <a:pt x="135" y="1122"/>
                </a:cubicBezTo>
                <a:close/>
                <a:moveTo>
                  <a:pt x="1063" y="1118"/>
                </a:moveTo>
                <a:cubicBezTo>
                  <a:pt x="1059" y="1118"/>
                  <a:pt x="1056" y="1117"/>
                  <a:pt x="1053" y="1114"/>
                </a:cubicBezTo>
                <a:cubicBezTo>
                  <a:pt x="1050" y="1108"/>
                  <a:pt x="1051" y="1101"/>
                  <a:pt x="1056" y="1098"/>
                </a:cubicBezTo>
                <a:cubicBezTo>
                  <a:pt x="1084" y="1078"/>
                  <a:pt x="1084" y="1078"/>
                  <a:pt x="1084" y="1078"/>
                </a:cubicBezTo>
                <a:cubicBezTo>
                  <a:pt x="1089" y="1075"/>
                  <a:pt x="1096" y="1076"/>
                  <a:pt x="1100" y="1081"/>
                </a:cubicBezTo>
                <a:cubicBezTo>
                  <a:pt x="1103" y="1086"/>
                  <a:pt x="1102" y="1094"/>
                  <a:pt x="1097" y="1097"/>
                </a:cubicBezTo>
                <a:cubicBezTo>
                  <a:pt x="1069" y="1116"/>
                  <a:pt x="1069" y="1116"/>
                  <a:pt x="1069" y="1116"/>
                </a:cubicBezTo>
                <a:cubicBezTo>
                  <a:pt x="1067" y="1118"/>
                  <a:pt x="1065" y="1118"/>
                  <a:pt x="1063" y="1118"/>
                </a:cubicBezTo>
                <a:close/>
                <a:moveTo>
                  <a:pt x="1118" y="1080"/>
                </a:moveTo>
                <a:cubicBezTo>
                  <a:pt x="1115" y="1080"/>
                  <a:pt x="1111" y="1078"/>
                  <a:pt x="1109" y="1075"/>
                </a:cubicBezTo>
                <a:cubicBezTo>
                  <a:pt x="1105" y="1070"/>
                  <a:pt x="1107" y="1063"/>
                  <a:pt x="1112" y="1059"/>
                </a:cubicBezTo>
                <a:cubicBezTo>
                  <a:pt x="1140" y="1040"/>
                  <a:pt x="1140" y="1040"/>
                  <a:pt x="1140" y="1040"/>
                </a:cubicBezTo>
                <a:cubicBezTo>
                  <a:pt x="1145" y="1036"/>
                  <a:pt x="1152" y="1038"/>
                  <a:pt x="1155" y="1043"/>
                </a:cubicBezTo>
                <a:cubicBezTo>
                  <a:pt x="1159" y="1048"/>
                  <a:pt x="1158" y="1055"/>
                  <a:pt x="1153" y="1059"/>
                </a:cubicBezTo>
                <a:cubicBezTo>
                  <a:pt x="1125" y="1078"/>
                  <a:pt x="1125" y="1078"/>
                  <a:pt x="1125" y="1078"/>
                </a:cubicBezTo>
                <a:cubicBezTo>
                  <a:pt x="1123" y="1079"/>
                  <a:pt x="1121" y="1080"/>
                  <a:pt x="1118" y="1080"/>
                </a:cubicBezTo>
                <a:close/>
                <a:moveTo>
                  <a:pt x="167" y="1062"/>
                </a:moveTo>
                <a:cubicBezTo>
                  <a:pt x="165" y="1062"/>
                  <a:pt x="164" y="1062"/>
                  <a:pt x="162" y="1061"/>
                </a:cubicBezTo>
                <a:cubicBezTo>
                  <a:pt x="156" y="1058"/>
                  <a:pt x="154" y="1051"/>
                  <a:pt x="157" y="1045"/>
                </a:cubicBezTo>
                <a:cubicBezTo>
                  <a:pt x="174" y="1016"/>
                  <a:pt x="174" y="1016"/>
                  <a:pt x="174" y="1016"/>
                </a:cubicBezTo>
                <a:cubicBezTo>
                  <a:pt x="177" y="1010"/>
                  <a:pt x="184" y="1008"/>
                  <a:pt x="189" y="1011"/>
                </a:cubicBezTo>
                <a:cubicBezTo>
                  <a:pt x="195" y="1014"/>
                  <a:pt x="197" y="1021"/>
                  <a:pt x="194" y="1027"/>
                </a:cubicBezTo>
                <a:cubicBezTo>
                  <a:pt x="177" y="1056"/>
                  <a:pt x="177" y="1056"/>
                  <a:pt x="177" y="1056"/>
                </a:cubicBezTo>
                <a:cubicBezTo>
                  <a:pt x="175" y="1060"/>
                  <a:pt x="171" y="1062"/>
                  <a:pt x="167" y="1062"/>
                </a:cubicBezTo>
                <a:close/>
                <a:moveTo>
                  <a:pt x="1174" y="1041"/>
                </a:moveTo>
                <a:cubicBezTo>
                  <a:pt x="1170" y="1041"/>
                  <a:pt x="1167" y="1040"/>
                  <a:pt x="1165" y="1036"/>
                </a:cubicBezTo>
                <a:cubicBezTo>
                  <a:pt x="1161" y="1031"/>
                  <a:pt x="1162" y="1024"/>
                  <a:pt x="1167" y="1021"/>
                </a:cubicBezTo>
                <a:cubicBezTo>
                  <a:pt x="1195" y="1001"/>
                  <a:pt x="1195" y="1001"/>
                  <a:pt x="1195" y="1001"/>
                </a:cubicBezTo>
                <a:cubicBezTo>
                  <a:pt x="1200" y="998"/>
                  <a:pt x="1207" y="999"/>
                  <a:pt x="1211" y="1004"/>
                </a:cubicBezTo>
                <a:cubicBezTo>
                  <a:pt x="1214" y="1009"/>
                  <a:pt x="1213" y="1016"/>
                  <a:pt x="1208" y="1020"/>
                </a:cubicBezTo>
                <a:cubicBezTo>
                  <a:pt x="1180" y="1039"/>
                  <a:pt x="1180" y="1039"/>
                  <a:pt x="1180" y="1039"/>
                </a:cubicBezTo>
                <a:cubicBezTo>
                  <a:pt x="1178" y="1041"/>
                  <a:pt x="1176" y="1041"/>
                  <a:pt x="1174" y="1041"/>
                </a:cubicBezTo>
                <a:close/>
                <a:moveTo>
                  <a:pt x="200" y="1003"/>
                </a:moveTo>
                <a:cubicBezTo>
                  <a:pt x="198" y="1003"/>
                  <a:pt x="196" y="1002"/>
                  <a:pt x="194" y="1001"/>
                </a:cubicBezTo>
                <a:cubicBezTo>
                  <a:pt x="189" y="998"/>
                  <a:pt x="187" y="992"/>
                  <a:pt x="190" y="986"/>
                </a:cubicBezTo>
                <a:cubicBezTo>
                  <a:pt x="206" y="956"/>
                  <a:pt x="206" y="956"/>
                  <a:pt x="206" y="956"/>
                </a:cubicBezTo>
                <a:cubicBezTo>
                  <a:pt x="209" y="951"/>
                  <a:pt x="216" y="949"/>
                  <a:pt x="222" y="952"/>
                </a:cubicBezTo>
                <a:cubicBezTo>
                  <a:pt x="227" y="955"/>
                  <a:pt x="229" y="962"/>
                  <a:pt x="226" y="967"/>
                </a:cubicBezTo>
                <a:cubicBezTo>
                  <a:pt x="210" y="997"/>
                  <a:pt x="210" y="997"/>
                  <a:pt x="210" y="997"/>
                </a:cubicBezTo>
                <a:cubicBezTo>
                  <a:pt x="208" y="1001"/>
                  <a:pt x="204" y="1003"/>
                  <a:pt x="200" y="1003"/>
                </a:cubicBezTo>
                <a:close/>
                <a:moveTo>
                  <a:pt x="1229" y="1003"/>
                </a:moveTo>
                <a:cubicBezTo>
                  <a:pt x="1226" y="1003"/>
                  <a:pt x="1222" y="1001"/>
                  <a:pt x="1220" y="998"/>
                </a:cubicBezTo>
                <a:cubicBezTo>
                  <a:pt x="1216" y="993"/>
                  <a:pt x="1218" y="986"/>
                  <a:pt x="1223" y="982"/>
                </a:cubicBezTo>
                <a:cubicBezTo>
                  <a:pt x="1251" y="963"/>
                  <a:pt x="1251" y="963"/>
                  <a:pt x="1251" y="963"/>
                </a:cubicBezTo>
                <a:cubicBezTo>
                  <a:pt x="1256" y="959"/>
                  <a:pt x="1263" y="961"/>
                  <a:pt x="1266" y="966"/>
                </a:cubicBezTo>
                <a:cubicBezTo>
                  <a:pt x="1270" y="971"/>
                  <a:pt x="1269" y="978"/>
                  <a:pt x="1264" y="982"/>
                </a:cubicBezTo>
                <a:cubicBezTo>
                  <a:pt x="1236" y="1001"/>
                  <a:pt x="1236" y="1001"/>
                  <a:pt x="1236" y="1001"/>
                </a:cubicBezTo>
                <a:cubicBezTo>
                  <a:pt x="1234" y="1002"/>
                  <a:pt x="1232" y="1003"/>
                  <a:pt x="1229" y="1003"/>
                </a:cubicBezTo>
                <a:close/>
                <a:moveTo>
                  <a:pt x="1285" y="964"/>
                </a:moveTo>
                <a:cubicBezTo>
                  <a:pt x="1281" y="964"/>
                  <a:pt x="1278" y="963"/>
                  <a:pt x="1276" y="959"/>
                </a:cubicBezTo>
                <a:cubicBezTo>
                  <a:pt x="1272" y="954"/>
                  <a:pt x="1273" y="947"/>
                  <a:pt x="1278" y="944"/>
                </a:cubicBezTo>
                <a:cubicBezTo>
                  <a:pt x="1306" y="924"/>
                  <a:pt x="1306" y="924"/>
                  <a:pt x="1306" y="924"/>
                </a:cubicBezTo>
                <a:cubicBezTo>
                  <a:pt x="1311" y="921"/>
                  <a:pt x="1318" y="922"/>
                  <a:pt x="1322" y="927"/>
                </a:cubicBezTo>
                <a:cubicBezTo>
                  <a:pt x="1326" y="932"/>
                  <a:pt x="1324" y="939"/>
                  <a:pt x="1319" y="943"/>
                </a:cubicBezTo>
                <a:cubicBezTo>
                  <a:pt x="1291" y="962"/>
                  <a:pt x="1291" y="962"/>
                  <a:pt x="1291" y="962"/>
                </a:cubicBezTo>
                <a:cubicBezTo>
                  <a:pt x="1289" y="964"/>
                  <a:pt x="1287" y="964"/>
                  <a:pt x="1285" y="964"/>
                </a:cubicBezTo>
                <a:close/>
                <a:moveTo>
                  <a:pt x="232" y="944"/>
                </a:moveTo>
                <a:cubicBezTo>
                  <a:pt x="231" y="944"/>
                  <a:pt x="229" y="943"/>
                  <a:pt x="227" y="942"/>
                </a:cubicBezTo>
                <a:cubicBezTo>
                  <a:pt x="222" y="939"/>
                  <a:pt x="220" y="932"/>
                  <a:pt x="223" y="927"/>
                </a:cubicBezTo>
                <a:cubicBezTo>
                  <a:pt x="239" y="897"/>
                  <a:pt x="239" y="897"/>
                  <a:pt x="239" y="897"/>
                </a:cubicBezTo>
                <a:cubicBezTo>
                  <a:pt x="242" y="892"/>
                  <a:pt x="249" y="890"/>
                  <a:pt x="254" y="893"/>
                </a:cubicBezTo>
                <a:cubicBezTo>
                  <a:pt x="260" y="896"/>
                  <a:pt x="262" y="902"/>
                  <a:pt x="259" y="908"/>
                </a:cubicBezTo>
                <a:cubicBezTo>
                  <a:pt x="242" y="938"/>
                  <a:pt x="242" y="938"/>
                  <a:pt x="242" y="938"/>
                </a:cubicBezTo>
                <a:cubicBezTo>
                  <a:pt x="240" y="941"/>
                  <a:pt x="236" y="944"/>
                  <a:pt x="232" y="944"/>
                </a:cubicBezTo>
                <a:close/>
                <a:moveTo>
                  <a:pt x="1340" y="926"/>
                </a:moveTo>
                <a:cubicBezTo>
                  <a:pt x="1337" y="926"/>
                  <a:pt x="1333" y="924"/>
                  <a:pt x="1331" y="921"/>
                </a:cubicBezTo>
                <a:cubicBezTo>
                  <a:pt x="1328" y="916"/>
                  <a:pt x="1329" y="909"/>
                  <a:pt x="1334" y="905"/>
                </a:cubicBezTo>
                <a:cubicBezTo>
                  <a:pt x="1362" y="886"/>
                  <a:pt x="1362" y="886"/>
                  <a:pt x="1362" y="886"/>
                </a:cubicBezTo>
                <a:cubicBezTo>
                  <a:pt x="1367" y="882"/>
                  <a:pt x="1374" y="884"/>
                  <a:pt x="1377" y="889"/>
                </a:cubicBezTo>
                <a:cubicBezTo>
                  <a:pt x="1381" y="894"/>
                  <a:pt x="1380" y="901"/>
                  <a:pt x="1375" y="904"/>
                </a:cubicBezTo>
                <a:cubicBezTo>
                  <a:pt x="1347" y="924"/>
                  <a:pt x="1347" y="924"/>
                  <a:pt x="1347" y="924"/>
                </a:cubicBezTo>
                <a:cubicBezTo>
                  <a:pt x="1345" y="925"/>
                  <a:pt x="1343" y="926"/>
                  <a:pt x="1340" y="926"/>
                </a:cubicBezTo>
                <a:close/>
                <a:moveTo>
                  <a:pt x="1396" y="887"/>
                </a:moveTo>
                <a:cubicBezTo>
                  <a:pt x="1392" y="887"/>
                  <a:pt x="1389" y="886"/>
                  <a:pt x="1387" y="882"/>
                </a:cubicBezTo>
                <a:cubicBezTo>
                  <a:pt x="1383" y="877"/>
                  <a:pt x="1384" y="870"/>
                  <a:pt x="1389" y="867"/>
                </a:cubicBezTo>
                <a:cubicBezTo>
                  <a:pt x="1417" y="847"/>
                  <a:pt x="1417" y="847"/>
                  <a:pt x="1417" y="847"/>
                </a:cubicBezTo>
                <a:cubicBezTo>
                  <a:pt x="1422" y="844"/>
                  <a:pt x="1429" y="845"/>
                  <a:pt x="1433" y="850"/>
                </a:cubicBezTo>
                <a:cubicBezTo>
                  <a:pt x="1437" y="855"/>
                  <a:pt x="1435" y="862"/>
                  <a:pt x="1430" y="866"/>
                </a:cubicBezTo>
                <a:cubicBezTo>
                  <a:pt x="1402" y="885"/>
                  <a:pt x="1402" y="885"/>
                  <a:pt x="1402" y="885"/>
                </a:cubicBezTo>
                <a:cubicBezTo>
                  <a:pt x="1400" y="887"/>
                  <a:pt x="1398" y="887"/>
                  <a:pt x="1396" y="887"/>
                </a:cubicBezTo>
                <a:close/>
                <a:moveTo>
                  <a:pt x="265" y="884"/>
                </a:moveTo>
                <a:cubicBezTo>
                  <a:pt x="263" y="884"/>
                  <a:pt x="261" y="884"/>
                  <a:pt x="260" y="883"/>
                </a:cubicBezTo>
                <a:cubicBezTo>
                  <a:pt x="254" y="880"/>
                  <a:pt x="252" y="873"/>
                  <a:pt x="255" y="867"/>
                </a:cubicBezTo>
                <a:cubicBezTo>
                  <a:pt x="271" y="838"/>
                  <a:pt x="271" y="838"/>
                  <a:pt x="271" y="838"/>
                </a:cubicBezTo>
                <a:cubicBezTo>
                  <a:pt x="274" y="832"/>
                  <a:pt x="281" y="830"/>
                  <a:pt x="287" y="833"/>
                </a:cubicBezTo>
                <a:cubicBezTo>
                  <a:pt x="292" y="836"/>
                  <a:pt x="294" y="843"/>
                  <a:pt x="291" y="849"/>
                </a:cubicBezTo>
                <a:cubicBezTo>
                  <a:pt x="275" y="878"/>
                  <a:pt x="275" y="878"/>
                  <a:pt x="275" y="878"/>
                </a:cubicBezTo>
                <a:cubicBezTo>
                  <a:pt x="273" y="882"/>
                  <a:pt x="269" y="884"/>
                  <a:pt x="265" y="884"/>
                </a:cubicBezTo>
                <a:close/>
                <a:moveTo>
                  <a:pt x="1451" y="849"/>
                </a:moveTo>
                <a:cubicBezTo>
                  <a:pt x="1448" y="849"/>
                  <a:pt x="1444" y="847"/>
                  <a:pt x="1442" y="844"/>
                </a:cubicBezTo>
                <a:cubicBezTo>
                  <a:pt x="1439" y="839"/>
                  <a:pt x="1440" y="832"/>
                  <a:pt x="1445" y="828"/>
                </a:cubicBezTo>
                <a:cubicBezTo>
                  <a:pt x="1473" y="809"/>
                  <a:pt x="1473" y="809"/>
                  <a:pt x="1473" y="809"/>
                </a:cubicBezTo>
                <a:cubicBezTo>
                  <a:pt x="1478" y="805"/>
                  <a:pt x="1485" y="806"/>
                  <a:pt x="1489" y="812"/>
                </a:cubicBezTo>
                <a:cubicBezTo>
                  <a:pt x="1492" y="817"/>
                  <a:pt x="1491" y="824"/>
                  <a:pt x="1486" y="827"/>
                </a:cubicBezTo>
                <a:cubicBezTo>
                  <a:pt x="1458" y="847"/>
                  <a:pt x="1458" y="847"/>
                  <a:pt x="1458" y="847"/>
                </a:cubicBezTo>
                <a:cubicBezTo>
                  <a:pt x="1456" y="848"/>
                  <a:pt x="1454" y="849"/>
                  <a:pt x="1451" y="849"/>
                </a:cubicBezTo>
                <a:close/>
                <a:moveTo>
                  <a:pt x="298" y="825"/>
                </a:moveTo>
                <a:cubicBezTo>
                  <a:pt x="296" y="825"/>
                  <a:pt x="294" y="824"/>
                  <a:pt x="292" y="823"/>
                </a:cubicBezTo>
                <a:cubicBezTo>
                  <a:pt x="287" y="820"/>
                  <a:pt x="285" y="814"/>
                  <a:pt x="288" y="808"/>
                </a:cubicBezTo>
                <a:cubicBezTo>
                  <a:pt x="304" y="778"/>
                  <a:pt x="304" y="778"/>
                  <a:pt x="304" y="778"/>
                </a:cubicBezTo>
                <a:cubicBezTo>
                  <a:pt x="307" y="773"/>
                  <a:pt x="314" y="771"/>
                  <a:pt x="319" y="774"/>
                </a:cubicBezTo>
                <a:cubicBezTo>
                  <a:pt x="325" y="777"/>
                  <a:pt x="327" y="784"/>
                  <a:pt x="324" y="789"/>
                </a:cubicBezTo>
                <a:cubicBezTo>
                  <a:pt x="308" y="819"/>
                  <a:pt x="308" y="819"/>
                  <a:pt x="308" y="819"/>
                </a:cubicBezTo>
                <a:cubicBezTo>
                  <a:pt x="305" y="823"/>
                  <a:pt x="302" y="825"/>
                  <a:pt x="298" y="825"/>
                </a:cubicBezTo>
                <a:close/>
                <a:moveTo>
                  <a:pt x="1507" y="810"/>
                </a:moveTo>
                <a:cubicBezTo>
                  <a:pt x="1503" y="810"/>
                  <a:pt x="1500" y="808"/>
                  <a:pt x="1498" y="805"/>
                </a:cubicBezTo>
                <a:cubicBezTo>
                  <a:pt x="1494" y="800"/>
                  <a:pt x="1495" y="793"/>
                  <a:pt x="1500" y="790"/>
                </a:cubicBezTo>
                <a:cubicBezTo>
                  <a:pt x="1528" y="770"/>
                  <a:pt x="1528" y="770"/>
                  <a:pt x="1528" y="770"/>
                </a:cubicBezTo>
                <a:cubicBezTo>
                  <a:pt x="1533" y="767"/>
                  <a:pt x="1540" y="768"/>
                  <a:pt x="1544" y="773"/>
                </a:cubicBezTo>
                <a:cubicBezTo>
                  <a:pt x="1548" y="778"/>
                  <a:pt x="1546" y="785"/>
                  <a:pt x="1541" y="789"/>
                </a:cubicBezTo>
                <a:cubicBezTo>
                  <a:pt x="1513" y="808"/>
                  <a:pt x="1513" y="808"/>
                  <a:pt x="1513" y="808"/>
                </a:cubicBezTo>
                <a:cubicBezTo>
                  <a:pt x="1511" y="810"/>
                  <a:pt x="1509" y="810"/>
                  <a:pt x="1507" y="810"/>
                </a:cubicBezTo>
                <a:close/>
                <a:moveTo>
                  <a:pt x="330" y="766"/>
                </a:moveTo>
                <a:cubicBezTo>
                  <a:pt x="328" y="766"/>
                  <a:pt x="326" y="765"/>
                  <a:pt x="325" y="764"/>
                </a:cubicBezTo>
                <a:cubicBezTo>
                  <a:pt x="319" y="761"/>
                  <a:pt x="317" y="754"/>
                  <a:pt x="320" y="749"/>
                </a:cubicBezTo>
                <a:cubicBezTo>
                  <a:pt x="336" y="719"/>
                  <a:pt x="336" y="719"/>
                  <a:pt x="336" y="719"/>
                </a:cubicBezTo>
                <a:cubicBezTo>
                  <a:pt x="339" y="714"/>
                  <a:pt x="346" y="712"/>
                  <a:pt x="352" y="715"/>
                </a:cubicBezTo>
                <a:cubicBezTo>
                  <a:pt x="357" y="718"/>
                  <a:pt x="359" y="724"/>
                  <a:pt x="356" y="730"/>
                </a:cubicBezTo>
                <a:cubicBezTo>
                  <a:pt x="340" y="760"/>
                  <a:pt x="340" y="760"/>
                  <a:pt x="340" y="760"/>
                </a:cubicBezTo>
                <a:cubicBezTo>
                  <a:pt x="338" y="763"/>
                  <a:pt x="334" y="766"/>
                  <a:pt x="330" y="766"/>
                </a:cubicBezTo>
                <a:close/>
                <a:moveTo>
                  <a:pt x="363" y="706"/>
                </a:moveTo>
                <a:cubicBezTo>
                  <a:pt x="361" y="706"/>
                  <a:pt x="359" y="706"/>
                  <a:pt x="357" y="705"/>
                </a:cubicBezTo>
                <a:cubicBezTo>
                  <a:pt x="352" y="702"/>
                  <a:pt x="350" y="695"/>
                  <a:pt x="353" y="690"/>
                </a:cubicBezTo>
                <a:cubicBezTo>
                  <a:pt x="369" y="660"/>
                  <a:pt x="369" y="660"/>
                  <a:pt x="369" y="660"/>
                </a:cubicBezTo>
                <a:cubicBezTo>
                  <a:pt x="372" y="654"/>
                  <a:pt x="379" y="652"/>
                  <a:pt x="384" y="655"/>
                </a:cubicBezTo>
                <a:cubicBezTo>
                  <a:pt x="390" y="658"/>
                  <a:pt x="392" y="665"/>
                  <a:pt x="389" y="671"/>
                </a:cubicBezTo>
                <a:cubicBezTo>
                  <a:pt x="373" y="700"/>
                  <a:pt x="373" y="700"/>
                  <a:pt x="373" y="700"/>
                </a:cubicBezTo>
                <a:cubicBezTo>
                  <a:pt x="371" y="704"/>
                  <a:pt x="367" y="706"/>
                  <a:pt x="363" y="706"/>
                </a:cubicBezTo>
                <a:close/>
                <a:moveTo>
                  <a:pt x="395" y="647"/>
                </a:moveTo>
                <a:cubicBezTo>
                  <a:pt x="393" y="647"/>
                  <a:pt x="391" y="646"/>
                  <a:pt x="390" y="646"/>
                </a:cubicBezTo>
                <a:cubicBezTo>
                  <a:pt x="384" y="643"/>
                  <a:pt x="382" y="636"/>
                  <a:pt x="385" y="630"/>
                </a:cubicBezTo>
                <a:cubicBezTo>
                  <a:pt x="402" y="600"/>
                  <a:pt x="402" y="600"/>
                  <a:pt x="402" y="600"/>
                </a:cubicBezTo>
                <a:cubicBezTo>
                  <a:pt x="405" y="595"/>
                  <a:pt x="411" y="593"/>
                  <a:pt x="417" y="596"/>
                </a:cubicBezTo>
                <a:cubicBezTo>
                  <a:pt x="422" y="599"/>
                  <a:pt x="424" y="606"/>
                  <a:pt x="421" y="611"/>
                </a:cubicBezTo>
                <a:cubicBezTo>
                  <a:pt x="405" y="641"/>
                  <a:pt x="405" y="641"/>
                  <a:pt x="405" y="641"/>
                </a:cubicBezTo>
                <a:cubicBezTo>
                  <a:pt x="403" y="645"/>
                  <a:pt x="399" y="647"/>
                  <a:pt x="395" y="647"/>
                </a:cubicBezTo>
                <a:close/>
                <a:moveTo>
                  <a:pt x="428" y="588"/>
                </a:moveTo>
                <a:cubicBezTo>
                  <a:pt x="426" y="588"/>
                  <a:pt x="424" y="587"/>
                  <a:pt x="422" y="586"/>
                </a:cubicBezTo>
                <a:cubicBezTo>
                  <a:pt x="417" y="583"/>
                  <a:pt x="415" y="576"/>
                  <a:pt x="418" y="571"/>
                </a:cubicBezTo>
                <a:cubicBezTo>
                  <a:pt x="434" y="541"/>
                  <a:pt x="434" y="541"/>
                  <a:pt x="434" y="541"/>
                </a:cubicBezTo>
                <a:cubicBezTo>
                  <a:pt x="437" y="536"/>
                  <a:pt x="444" y="534"/>
                  <a:pt x="450" y="537"/>
                </a:cubicBezTo>
                <a:cubicBezTo>
                  <a:pt x="455" y="540"/>
                  <a:pt x="457" y="547"/>
                  <a:pt x="454" y="552"/>
                </a:cubicBezTo>
                <a:cubicBezTo>
                  <a:pt x="438" y="582"/>
                  <a:pt x="438" y="582"/>
                  <a:pt x="438" y="582"/>
                </a:cubicBezTo>
                <a:cubicBezTo>
                  <a:pt x="436" y="586"/>
                  <a:pt x="432" y="588"/>
                  <a:pt x="428" y="588"/>
                </a:cubicBezTo>
                <a:close/>
                <a:moveTo>
                  <a:pt x="460" y="528"/>
                </a:moveTo>
                <a:cubicBezTo>
                  <a:pt x="458" y="528"/>
                  <a:pt x="457" y="528"/>
                  <a:pt x="455" y="527"/>
                </a:cubicBezTo>
                <a:cubicBezTo>
                  <a:pt x="449" y="524"/>
                  <a:pt x="447" y="517"/>
                  <a:pt x="450" y="512"/>
                </a:cubicBezTo>
                <a:cubicBezTo>
                  <a:pt x="467" y="482"/>
                  <a:pt x="467" y="482"/>
                  <a:pt x="467" y="482"/>
                </a:cubicBezTo>
                <a:cubicBezTo>
                  <a:pt x="470" y="476"/>
                  <a:pt x="477" y="474"/>
                  <a:pt x="482" y="477"/>
                </a:cubicBezTo>
                <a:cubicBezTo>
                  <a:pt x="488" y="480"/>
                  <a:pt x="490" y="487"/>
                  <a:pt x="487" y="493"/>
                </a:cubicBezTo>
                <a:cubicBezTo>
                  <a:pt x="470" y="522"/>
                  <a:pt x="470" y="522"/>
                  <a:pt x="470" y="522"/>
                </a:cubicBezTo>
                <a:cubicBezTo>
                  <a:pt x="468" y="526"/>
                  <a:pt x="464" y="528"/>
                  <a:pt x="460" y="528"/>
                </a:cubicBezTo>
                <a:close/>
                <a:moveTo>
                  <a:pt x="493" y="469"/>
                </a:moveTo>
                <a:cubicBezTo>
                  <a:pt x="491" y="469"/>
                  <a:pt x="489" y="469"/>
                  <a:pt x="487" y="468"/>
                </a:cubicBezTo>
                <a:cubicBezTo>
                  <a:pt x="482" y="465"/>
                  <a:pt x="480" y="458"/>
                  <a:pt x="483" y="452"/>
                </a:cubicBezTo>
                <a:cubicBezTo>
                  <a:pt x="499" y="423"/>
                  <a:pt x="499" y="423"/>
                  <a:pt x="499" y="423"/>
                </a:cubicBezTo>
                <a:cubicBezTo>
                  <a:pt x="502" y="417"/>
                  <a:pt x="509" y="415"/>
                  <a:pt x="515" y="418"/>
                </a:cubicBezTo>
                <a:cubicBezTo>
                  <a:pt x="520" y="421"/>
                  <a:pt x="522" y="428"/>
                  <a:pt x="519" y="433"/>
                </a:cubicBezTo>
                <a:cubicBezTo>
                  <a:pt x="503" y="463"/>
                  <a:pt x="503" y="463"/>
                  <a:pt x="503" y="463"/>
                </a:cubicBezTo>
                <a:cubicBezTo>
                  <a:pt x="501" y="467"/>
                  <a:pt x="497" y="469"/>
                  <a:pt x="493" y="469"/>
                </a:cubicBezTo>
                <a:close/>
                <a:moveTo>
                  <a:pt x="525" y="410"/>
                </a:moveTo>
                <a:cubicBezTo>
                  <a:pt x="524" y="410"/>
                  <a:pt x="522" y="409"/>
                  <a:pt x="520" y="408"/>
                </a:cubicBezTo>
                <a:cubicBezTo>
                  <a:pt x="515" y="405"/>
                  <a:pt x="513" y="398"/>
                  <a:pt x="516" y="393"/>
                </a:cubicBezTo>
                <a:cubicBezTo>
                  <a:pt x="532" y="363"/>
                  <a:pt x="532" y="363"/>
                  <a:pt x="532" y="363"/>
                </a:cubicBezTo>
                <a:cubicBezTo>
                  <a:pt x="535" y="358"/>
                  <a:pt x="542" y="356"/>
                  <a:pt x="547" y="359"/>
                </a:cubicBezTo>
                <a:cubicBezTo>
                  <a:pt x="553" y="362"/>
                  <a:pt x="555" y="369"/>
                  <a:pt x="552" y="374"/>
                </a:cubicBezTo>
                <a:cubicBezTo>
                  <a:pt x="535" y="404"/>
                  <a:pt x="535" y="404"/>
                  <a:pt x="535" y="404"/>
                </a:cubicBezTo>
                <a:cubicBezTo>
                  <a:pt x="533" y="408"/>
                  <a:pt x="529" y="410"/>
                  <a:pt x="525" y="410"/>
                </a:cubicBezTo>
                <a:close/>
                <a:moveTo>
                  <a:pt x="558" y="350"/>
                </a:moveTo>
                <a:cubicBezTo>
                  <a:pt x="556" y="350"/>
                  <a:pt x="554" y="350"/>
                  <a:pt x="553" y="349"/>
                </a:cubicBezTo>
                <a:cubicBezTo>
                  <a:pt x="547" y="346"/>
                  <a:pt x="545" y="339"/>
                  <a:pt x="548" y="334"/>
                </a:cubicBezTo>
                <a:cubicBezTo>
                  <a:pt x="564" y="304"/>
                  <a:pt x="564" y="304"/>
                  <a:pt x="564" y="304"/>
                </a:cubicBezTo>
                <a:cubicBezTo>
                  <a:pt x="567" y="298"/>
                  <a:pt x="574" y="296"/>
                  <a:pt x="580" y="299"/>
                </a:cubicBezTo>
                <a:cubicBezTo>
                  <a:pt x="585" y="302"/>
                  <a:pt x="587" y="309"/>
                  <a:pt x="584" y="315"/>
                </a:cubicBezTo>
                <a:cubicBezTo>
                  <a:pt x="568" y="344"/>
                  <a:pt x="568" y="344"/>
                  <a:pt x="568" y="344"/>
                </a:cubicBezTo>
                <a:cubicBezTo>
                  <a:pt x="566" y="348"/>
                  <a:pt x="562" y="350"/>
                  <a:pt x="558" y="350"/>
                </a:cubicBezTo>
                <a:close/>
                <a:moveTo>
                  <a:pt x="591" y="291"/>
                </a:moveTo>
                <a:cubicBezTo>
                  <a:pt x="589" y="291"/>
                  <a:pt x="587" y="291"/>
                  <a:pt x="585" y="290"/>
                </a:cubicBezTo>
                <a:cubicBezTo>
                  <a:pt x="580" y="287"/>
                  <a:pt x="578" y="280"/>
                  <a:pt x="581" y="274"/>
                </a:cubicBezTo>
                <a:cubicBezTo>
                  <a:pt x="597" y="245"/>
                  <a:pt x="597" y="245"/>
                  <a:pt x="597" y="245"/>
                </a:cubicBezTo>
                <a:cubicBezTo>
                  <a:pt x="600" y="239"/>
                  <a:pt x="607" y="237"/>
                  <a:pt x="612" y="240"/>
                </a:cubicBezTo>
                <a:cubicBezTo>
                  <a:pt x="618" y="243"/>
                  <a:pt x="620" y="250"/>
                  <a:pt x="617" y="255"/>
                </a:cubicBezTo>
                <a:cubicBezTo>
                  <a:pt x="601" y="285"/>
                  <a:pt x="601" y="285"/>
                  <a:pt x="601" y="285"/>
                </a:cubicBezTo>
                <a:cubicBezTo>
                  <a:pt x="599" y="289"/>
                  <a:pt x="595" y="291"/>
                  <a:pt x="591" y="291"/>
                </a:cubicBezTo>
                <a:close/>
                <a:moveTo>
                  <a:pt x="623" y="232"/>
                </a:moveTo>
                <a:cubicBezTo>
                  <a:pt x="621" y="232"/>
                  <a:pt x="620" y="231"/>
                  <a:pt x="618" y="230"/>
                </a:cubicBezTo>
                <a:cubicBezTo>
                  <a:pt x="612" y="227"/>
                  <a:pt x="610" y="220"/>
                  <a:pt x="613" y="215"/>
                </a:cubicBezTo>
                <a:cubicBezTo>
                  <a:pt x="630" y="185"/>
                  <a:pt x="630" y="185"/>
                  <a:pt x="630" y="185"/>
                </a:cubicBezTo>
                <a:cubicBezTo>
                  <a:pt x="633" y="180"/>
                  <a:pt x="640" y="178"/>
                  <a:pt x="645" y="181"/>
                </a:cubicBezTo>
                <a:cubicBezTo>
                  <a:pt x="651" y="184"/>
                  <a:pt x="653" y="191"/>
                  <a:pt x="650" y="196"/>
                </a:cubicBezTo>
                <a:cubicBezTo>
                  <a:pt x="633" y="226"/>
                  <a:pt x="633" y="226"/>
                  <a:pt x="633" y="226"/>
                </a:cubicBezTo>
                <a:cubicBezTo>
                  <a:pt x="631" y="230"/>
                  <a:pt x="627" y="232"/>
                  <a:pt x="623" y="232"/>
                </a:cubicBezTo>
                <a:close/>
                <a:moveTo>
                  <a:pt x="656" y="172"/>
                </a:moveTo>
                <a:cubicBezTo>
                  <a:pt x="654" y="172"/>
                  <a:pt x="652" y="172"/>
                  <a:pt x="650" y="171"/>
                </a:cubicBezTo>
                <a:cubicBezTo>
                  <a:pt x="645" y="168"/>
                  <a:pt x="643" y="161"/>
                  <a:pt x="646" y="156"/>
                </a:cubicBezTo>
                <a:cubicBezTo>
                  <a:pt x="662" y="126"/>
                  <a:pt x="662" y="126"/>
                  <a:pt x="662" y="126"/>
                </a:cubicBezTo>
                <a:cubicBezTo>
                  <a:pt x="665" y="120"/>
                  <a:pt x="672" y="118"/>
                  <a:pt x="678" y="121"/>
                </a:cubicBezTo>
                <a:cubicBezTo>
                  <a:pt x="683" y="124"/>
                  <a:pt x="685" y="131"/>
                  <a:pt x="682" y="137"/>
                </a:cubicBezTo>
                <a:cubicBezTo>
                  <a:pt x="666" y="166"/>
                  <a:pt x="666" y="166"/>
                  <a:pt x="666" y="166"/>
                </a:cubicBezTo>
                <a:cubicBezTo>
                  <a:pt x="664" y="170"/>
                  <a:pt x="660" y="172"/>
                  <a:pt x="656" y="172"/>
                </a:cubicBezTo>
                <a:close/>
                <a:moveTo>
                  <a:pt x="689" y="113"/>
                </a:moveTo>
                <a:cubicBezTo>
                  <a:pt x="687" y="113"/>
                  <a:pt x="685" y="113"/>
                  <a:pt x="683" y="112"/>
                </a:cubicBezTo>
                <a:cubicBezTo>
                  <a:pt x="678" y="109"/>
                  <a:pt x="676" y="102"/>
                  <a:pt x="679" y="96"/>
                </a:cubicBezTo>
                <a:cubicBezTo>
                  <a:pt x="695" y="66"/>
                  <a:pt x="695" y="66"/>
                  <a:pt x="695" y="66"/>
                </a:cubicBezTo>
                <a:cubicBezTo>
                  <a:pt x="698" y="61"/>
                  <a:pt x="705" y="59"/>
                  <a:pt x="710" y="62"/>
                </a:cubicBezTo>
                <a:cubicBezTo>
                  <a:pt x="716" y="65"/>
                  <a:pt x="718" y="72"/>
                  <a:pt x="715" y="77"/>
                </a:cubicBezTo>
                <a:cubicBezTo>
                  <a:pt x="698" y="107"/>
                  <a:pt x="698" y="107"/>
                  <a:pt x="698" y="107"/>
                </a:cubicBezTo>
                <a:cubicBezTo>
                  <a:pt x="696" y="111"/>
                  <a:pt x="693" y="113"/>
                  <a:pt x="689" y="113"/>
                </a:cubicBezTo>
                <a:close/>
                <a:moveTo>
                  <a:pt x="721" y="54"/>
                </a:moveTo>
                <a:cubicBezTo>
                  <a:pt x="719" y="54"/>
                  <a:pt x="718" y="53"/>
                  <a:pt x="716" y="52"/>
                </a:cubicBezTo>
                <a:cubicBezTo>
                  <a:pt x="710" y="49"/>
                  <a:pt x="708" y="42"/>
                  <a:pt x="711" y="37"/>
                </a:cubicBezTo>
                <a:cubicBezTo>
                  <a:pt x="728" y="7"/>
                  <a:pt x="728" y="7"/>
                  <a:pt x="728" y="7"/>
                </a:cubicBezTo>
                <a:cubicBezTo>
                  <a:pt x="731" y="2"/>
                  <a:pt x="738" y="0"/>
                  <a:pt x="743" y="3"/>
                </a:cubicBezTo>
                <a:cubicBezTo>
                  <a:pt x="749" y="6"/>
                  <a:pt x="751" y="13"/>
                  <a:pt x="748" y="18"/>
                </a:cubicBezTo>
                <a:cubicBezTo>
                  <a:pt x="731" y="48"/>
                  <a:pt x="731" y="48"/>
                  <a:pt x="731" y="48"/>
                </a:cubicBezTo>
                <a:cubicBezTo>
                  <a:pt x="729" y="51"/>
                  <a:pt x="725" y="54"/>
                  <a:pt x="721" y="54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51" name="Freeform: Shape 41"/>
          <p:cNvSpPr>
            <a:spLocks/>
          </p:cNvSpPr>
          <p:nvPr/>
        </p:nvSpPr>
        <p:spPr bwMode="auto">
          <a:xfrm>
            <a:off x="4971589" y="1811968"/>
            <a:ext cx="69160" cy="84819"/>
          </a:xfrm>
          <a:custGeom>
            <a:avLst/>
            <a:gdLst/>
            <a:ahLst/>
            <a:cxnLst>
              <a:cxn ang="0">
                <a:pos x="13" y="54"/>
              </a:cxn>
              <a:cxn ang="0">
                <a:pos x="8" y="52"/>
              </a:cxn>
              <a:cxn ang="0">
                <a:pos x="3" y="37"/>
              </a:cxn>
              <a:cxn ang="0">
                <a:pos x="9" y="27"/>
              </a:cxn>
              <a:cxn ang="0">
                <a:pos x="12" y="22"/>
              </a:cxn>
              <a:cxn ang="0">
                <a:pos x="13" y="20"/>
              </a:cxn>
              <a:cxn ang="0">
                <a:pos x="21" y="7"/>
              </a:cxn>
              <a:cxn ang="0">
                <a:pos x="37" y="4"/>
              </a:cxn>
              <a:cxn ang="0">
                <a:pos x="40" y="20"/>
              </a:cxn>
              <a:cxn ang="0">
                <a:pos x="32" y="34"/>
              </a:cxn>
              <a:cxn ang="0">
                <a:pos x="31" y="35"/>
              </a:cxn>
              <a:cxn ang="0">
                <a:pos x="29" y="38"/>
              </a:cxn>
              <a:cxn ang="0">
                <a:pos x="23" y="48"/>
              </a:cxn>
              <a:cxn ang="0">
                <a:pos x="13" y="54"/>
              </a:cxn>
            </a:cxnLst>
            <a:rect l="0" t="0" r="r" b="b"/>
            <a:pathLst>
              <a:path w="44" h="54">
                <a:moveTo>
                  <a:pt x="13" y="54"/>
                </a:moveTo>
                <a:cubicBezTo>
                  <a:pt x="11" y="54"/>
                  <a:pt x="9" y="53"/>
                  <a:pt x="8" y="52"/>
                </a:cubicBezTo>
                <a:cubicBezTo>
                  <a:pt x="2" y="49"/>
                  <a:pt x="0" y="42"/>
                  <a:pt x="3" y="37"/>
                </a:cubicBezTo>
                <a:cubicBezTo>
                  <a:pt x="5" y="33"/>
                  <a:pt x="7" y="30"/>
                  <a:pt x="9" y="27"/>
                </a:cubicBezTo>
                <a:cubicBezTo>
                  <a:pt x="12" y="22"/>
                  <a:pt x="12" y="22"/>
                  <a:pt x="12" y="22"/>
                </a:cubicBezTo>
                <a:cubicBezTo>
                  <a:pt x="12" y="21"/>
                  <a:pt x="13" y="21"/>
                  <a:pt x="13" y="20"/>
                </a:cubicBezTo>
                <a:cubicBezTo>
                  <a:pt x="16" y="16"/>
                  <a:pt x="19" y="11"/>
                  <a:pt x="21" y="7"/>
                </a:cubicBezTo>
                <a:cubicBezTo>
                  <a:pt x="25" y="2"/>
                  <a:pt x="32" y="0"/>
                  <a:pt x="37" y="4"/>
                </a:cubicBezTo>
                <a:cubicBezTo>
                  <a:pt x="42" y="7"/>
                  <a:pt x="44" y="14"/>
                  <a:pt x="40" y="20"/>
                </a:cubicBezTo>
                <a:cubicBezTo>
                  <a:pt x="37" y="24"/>
                  <a:pt x="34" y="29"/>
                  <a:pt x="32" y="34"/>
                </a:cubicBezTo>
                <a:cubicBezTo>
                  <a:pt x="31" y="34"/>
                  <a:pt x="31" y="35"/>
                  <a:pt x="31" y="35"/>
                </a:cubicBezTo>
                <a:cubicBezTo>
                  <a:pt x="29" y="38"/>
                  <a:pt x="29" y="38"/>
                  <a:pt x="29" y="38"/>
                </a:cubicBezTo>
                <a:cubicBezTo>
                  <a:pt x="27" y="41"/>
                  <a:pt x="25" y="45"/>
                  <a:pt x="23" y="48"/>
                </a:cubicBezTo>
                <a:cubicBezTo>
                  <a:pt x="21" y="52"/>
                  <a:pt x="17" y="54"/>
                  <a:pt x="13" y="54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52" name="Freeform: Shape 42"/>
          <p:cNvSpPr>
            <a:spLocks/>
          </p:cNvSpPr>
          <p:nvPr/>
        </p:nvSpPr>
        <p:spPr bwMode="auto">
          <a:xfrm>
            <a:off x="5031615" y="1403533"/>
            <a:ext cx="1666359" cy="1641566"/>
          </a:xfrm>
          <a:custGeom>
            <a:avLst/>
            <a:gdLst/>
            <a:ahLst/>
            <a:cxnLst>
              <a:cxn ang="0">
                <a:pos x="859" y="1007"/>
              </a:cxn>
              <a:cxn ang="0">
                <a:pos x="841" y="1049"/>
              </a:cxn>
              <a:cxn ang="0">
                <a:pos x="906" y="958"/>
              </a:cxn>
              <a:cxn ang="0">
                <a:pos x="892" y="1002"/>
              </a:cxn>
              <a:cxn ang="0">
                <a:pos x="947" y="904"/>
              </a:cxn>
              <a:cxn ang="0">
                <a:pos x="936" y="950"/>
              </a:cxn>
              <a:cxn ang="0">
                <a:pos x="981" y="846"/>
              </a:cxn>
              <a:cxn ang="0">
                <a:pos x="974" y="893"/>
              </a:cxn>
              <a:cxn ang="0">
                <a:pos x="1008" y="785"/>
              </a:cxn>
              <a:cxn ang="0">
                <a:pos x="1006" y="832"/>
              </a:cxn>
              <a:cxn ang="0">
                <a:pos x="1027" y="720"/>
              </a:cxn>
              <a:cxn ang="0">
                <a:pos x="1029" y="767"/>
              </a:cxn>
              <a:cxn ang="0">
                <a:pos x="1039" y="654"/>
              </a:cxn>
              <a:cxn ang="0">
                <a:pos x="1045" y="700"/>
              </a:cxn>
              <a:cxn ang="0">
                <a:pos x="1042" y="590"/>
              </a:cxn>
              <a:cxn ang="0">
                <a:pos x="1065" y="586"/>
              </a:cxn>
              <a:cxn ang="0">
                <a:pos x="1052" y="563"/>
              </a:cxn>
              <a:cxn ang="0">
                <a:pos x="1060" y="516"/>
              </a:cxn>
              <a:cxn ang="0">
                <a:pos x="1044" y="495"/>
              </a:cxn>
              <a:cxn ang="0">
                <a:pos x="1048" y="448"/>
              </a:cxn>
              <a:cxn ang="0">
                <a:pos x="1027" y="429"/>
              </a:cxn>
              <a:cxn ang="0">
                <a:pos x="1027" y="381"/>
              </a:cxn>
              <a:cxn ang="0">
                <a:pos x="1003" y="364"/>
              </a:cxn>
              <a:cxn ang="0">
                <a:pos x="998" y="317"/>
              </a:cxn>
              <a:cxn ang="0">
                <a:pos x="971" y="304"/>
              </a:cxn>
              <a:cxn ang="0">
                <a:pos x="962" y="257"/>
              </a:cxn>
              <a:cxn ang="0">
                <a:pos x="13" y="258"/>
              </a:cxn>
              <a:cxn ang="0">
                <a:pos x="41" y="210"/>
              </a:cxn>
              <a:cxn ang="0">
                <a:pos x="933" y="247"/>
              </a:cxn>
              <a:cxn ang="0">
                <a:pos x="919" y="202"/>
              </a:cxn>
              <a:cxn ang="0">
                <a:pos x="57" y="205"/>
              </a:cxn>
              <a:cxn ang="0">
                <a:pos x="89" y="161"/>
              </a:cxn>
              <a:cxn ang="0">
                <a:pos x="887" y="195"/>
              </a:cxn>
              <a:cxn ang="0">
                <a:pos x="870" y="152"/>
              </a:cxn>
              <a:cxn ang="0">
                <a:pos x="106" y="158"/>
              </a:cxn>
              <a:cxn ang="0">
                <a:pos x="143" y="118"/>
              </a:cxn>
              <a:cxn ang="0">
                <a:pos x="836" y="149"/>
              </a:cxn>
              <a:cxn ang="0">
                <a:pos x="815" y="108"/>
              </a:cxn>
              <a:cxn ang="0">
                <a:pos x="162" y="117"/>
              </a:cxn>
              <a:cxn ang="0">
                <a:pos x="201" y="82"/>
              </a:cxn>
              <a:cxn ang="0">
                <a:pos x="780" y="109"/>
              </a:cxn>
              <a:cxn ang="0">
                <a:pos x="756" y="71"/>
              </a:cxn>
              <a:cxn ang="0">
                <a:pos x="221" y="83"/>
              </a:cxn>
              <a:cxn ang="0">
                <a:pos x="263" y="52"/>
              </a:cxn>
              <a:cxn ang="0">
                <a:pos x="720" y="77"/>
              </a:cxn>
              <a:cxn ang="0">
                <a:pos x="692" y="41"/>
              </a:cxn>
              <a:cxn ang="0">
                <a:pos x="285" y="56"/>
              </a:cxn>
              <a:cxn ang="0">
                <a:pos x="328" y="31"/>
              </a:cxn>
              <a:cxn ang="0">
                <a:pos x="656" y="51"/>
              </a:cxn>
              <a:cxn ang="0">
                <a:pos x="626" y="19"/>
              </a:cxn>
              <a:cxn ang="0">
                <a:pos x="351" y="37"/>
              </a:cxn>
              <a:cxn ang="0">
                <a:pos x="395" y="17"/>
              </a:cxn>
              <a:cxn ang="0">
                <a:pos x="589" y="34"/>
              </a:cxn>
              <a:cxn ang="0">
                <a:pos x="557" y="6"/>
              </a:cxn>
              <a:cxn ang="0">
                <a:pos x="418" y="26"/>
              </a:cxn>
              <a:cxn ang="0">
                <a:pos x="464" y="12"/>
              </a:cxn>
              <a:cxn ang="0">
                <a:pos x="521" y="25"/>
              </a:cxn>
              <a:cxn ang="0">
                <a:pos x="487" y="0"/>
              </a:cxn>
            </a:cxnLst>
            <a:rect l="0" t="0" r="r" b="b"/>
            <a:pathLst>
              <a:path w="1065" h="1049">
                <a:moveTo>
                  <a:pt x="841" y="1049"/>
                </a:moveTo>
                <a:cubicBezTo>
                  <a:pt x="838" y="1049"/>
                  <a:pt x="835" y="1047"/>
                  <a:pt x="832" y="1045"/>
                </a:cubicBezTo>
                <a:cubicBezTo>
                  <a:pt x="828" y="1040"/>
                  <a:pt x="829" y="1033"/>
                  <a:pt x="834" y="1029"/>
                </a:cubicBezTo>
                <a:cubicBezTo>
                  <a:pt x="843" y="1022"/>
                  <a:pt x="851" y="1014"/>
                  <a:pt x="859" y="1007"/>
                </a:cubicBezTo>
                <a:cubicBezTo>
                  <a:pt x="864" y="1002"/>
                  <a:pt x="871" y="1003"/>
                  <a:pt x="875" y="1007"/>
                </a:cubicBezTo>
                <a:cubicBezTo>
                  <a:pt x="880" y="1012"/>
                  <a:pt x="879" y="1019"/>
                  <a:pt x="875" y="1023"/>
                </a:cubicBezTo>
                <a:cubicBezTo>
                  <a:pt x="866" y="1031"/>
                  <a:pt x="857" y="1039"/>
                  <a:pt x="848" y="1046"/>
                </a:cubicBezTo>
                <a:cubicBezTo>
                  <a:pt x="846" y="1048"/>
                  <a:pt x="844" y="1049"/>
                  <a:pt x="841" y="1049"/>
                </a:cubicBezTo>
                <a:close/>
                <a:moveTo>
                  <a:pt x="892" y="1002"/>
                </a:moveTo>
                <a:cubicBezTo>
                  <a:pt x="889" y="1002"/>
                  <a:pt x="886" y="1001"/>
                  <a:pt x="884" y="999"/>
                </a:cubicBezTo>
                <a:cubicBezTo>
                  <a:pt x="879" y="995"/>
                  <a:pt x="879" y="988"/>
                  <a:pt x="883" y="983"/>
                </a:cubicBezTo>
                <a:cubicBezTo>
                  <a:pt x="891" y="975"/>
                  <a:pt x="899" y="967"/>
                  <a:pt x="906" y="958"/>
                </a:cubicBezTo>
                <a:cubicBezTo>
                  <a:pt x="910" y="953"/>
                  <a:pt x="917" y="953"/>
                  <a:pt x="922" y="957"/>
                </a:cubicBezTo>
                <a:cubicBezTo>
                  <a:pt x="927" y="961"/>
                  <a:pt x="927" y="968"/>
                  <a:pt x="923" y="973"/>
                </a:cubicBezTo>
                <a:cubicBezTo>
                  <a:pt x="916" y="982"/>
                  <a:pt x="908" y="990"/>
                  <a:pt x="900" y="999"/>
                </a:cubicBezTo>
                <a:cubicBezTo>
                  <a:pt x="898" y="1001"/>
                  <a:pt x="895" y="1002"/>
                  <a:pt x="892" y="1002"/>
                </a:cubicBezTo>
                <a:close/>
                <a:moveTo>
                  <a:pt x="936" y="950"/>
                </a:moveTo>
                <a:cubicBezTo>
                  <a:pt x="934" y="950"/>
                  <a:pt x="931" y="949"/>
                  <a:pt x="929" y="948"/>
                </a:cubicBezTo>
                <a:cubicBezTo>
                  <a:pt x="924" y="944"/>
                  <a:pt x="923" y="937"/>
                  <a:pt x="927" y="932"/>
                </a:cubicBezTo>
                <a:cubicBezTo>
                  <a:pt x="934" y="923"/>
                  <a:pt x="941" y="914"/>
                  <a:pt x="947" y="904"/>
                </a:cubicBezTo>
                <a:cubicBezTo>
                  <a:pt x="950" y="899"/>
                  <a:pt x="957" y="898"/>
                  <a:pt x="963" y="901"/>
                </a:cubicBezTo>
                <a:cubicBezTo>
                  <a:pt x="968" y="905"/>
                  <a:pt x="969" y="912"/>
                  <a:pt x="966" y="917"/>
                </a:cubicBezTo>
                <a:cubicBezTo>
                  <a:pt x="959" y="927"/>
                  <a:pt x="952" y="936"/>
                  <a:pt x="945" y="946"/>
                </a:cubicBezTo>
                <a:cubicBezTo>
                  <a:pt x="943" y="949"/>
                  <a:pt x="940" y="950"/>
                  <a:pt x="936" y="950"/>
                </a:cubicBezTo>
                <a:close/>
                <a:moveTo>
                  <a:pt x="974" y="893"/>
                </a:moveTo>
                <a:cubicBezTo>
                  <a:pt x="973" y="893"/>
                  <a:pt x="971" y="892"/>
                  <a:pt x="969" y="891"/>
                </a:cubicBezTo>
                <a:cubicBezTo>
                  <a:pt x="963" y="888"/>
                  <a:pt x="962" y="881"/>
                  <a:pt x="965" y="876"/>
                </a:cubicBezTo>
                <a:cubicBezTo>
                  <a:pt x="970" y="866"/>
                  <a:pt x="976" y="856"/>
                  <a:pt x="981" y="846"/>
                </a:cubicBezTo>
                <a:cubicBezTo>
                  <a:pt x="984" y="841"/>
                  <a:pt x="991" y="839"/>
                  <a:pt x="996" y="841"/>
                </a:cubicBezTo>
                <a:cubicBezTo>
                  <a:pt x="1002" y="844"/>
                  <a:pt x="1004" y="851"/>
                  <a:pt x="1001" y="857"/>
                </a:cubicBezTo>
                <a:cubicBezTo>
                  <a:pt x="996" y="867"/>
                  <a:pt x="990" y="877"/>
                  <a:pt x="984" y="887"/>
                </a:cubicBezTo>
                <a:cubicBezTo>
                  <a:pt x="982" y="891"/>
                  <a:pt x="978" y="893"/>
                  <a:pt x="974" y="893"/>
                </a:cubicBezTo>
                <a:close/>
                <a:moveTo>
                  <a:pt x="1006" y="832"/>
                </a:moveTo>
                <a:cubicBezTo>
                  <a:pt x="1004" y="832"/>
                  <a:pt x="1003" y="831"/>
                  <a:pt x="1001" y="831"/>
                </a:cubicBezTo>
                <a:cubicBezTo>
                  <a:pt x="995" y="828"/>
                  <a:pt x="993" y="822"/>
                  <a:pt x="995" y="816"/>
                </a:cubicBezTo>
                <a:cubicBezTo>
                  <a:pt x="1000" y="806"/>
                  <a:pt x="1004" y="795"/>
                  <a:pt x="1008" y="785"/>
                </a:cubicBezTo>
                <a:cubicBezTo>
                  <a:pt x="1010" y="779"/>
                  <a:pt x="1016" y="776"/>
                  <a:pt x="1022" y="778"/>
                </a:cubicBezTo>
                <a:cubicBezTo>
                  <a:pt x="1028" y="780"/>
                  <a:pt x="1031" y="786"/>
                  <a:pt x="1029" y="792"/>
                </a:cubicBezTo>
                <a:cubicBezTo>
                  <a:pt x="1025" y="803"/>
                  <a:pt x="1021" y="814"/>
                  <a:pt x="1016" y="825"/>
                </a:cubicBezTo>
                <a:cubicBezTo>
                  <a:pt x="1014" y="829"/>
                  <a:pt x="1010" y="832"/>
                  <a:pt x="1006" y="832"/>
                </a:cubicBezTo>
                <a:close/>
                <a:moveTo>
                  <a:pt x="1029" y="767"/>
                </a:moveTo>
                <a:cubicBezTo>
                  <a:pt x="1028" y="767"/>
                  <a:pt x="1027" y="767"/>
                  <a:pt x="1026" y="767"/>
                </a:cubicBezTo>
                <a:cubicBezTo>
                  <a:pt x="1020" y="765"/>
                  <a:pt x="1017" y="759"/>
                  <a:pt x="1018" y="753"/>
                </a:cubicBezTo>
                <a:cubicBezTo>
                  <a:pt x="1022" y="742"/>
                  <a:pt x="1024" y="731"/>
                  <a:pt x="1027" y="720"/>
                </a:cubicBezTo>
                <a:cubicBezTo>
                  <a:pt x="1028" y="714"/>
                  <a:pt x="1035" y="710"/>
                  <a:pt x="1041" y="712"/>
                </a:cubicBezTo>
                <a:cubicBezTo>
                  <a:pt x="1047" y="713"/>
                  <a:pt x="1051" y="719"/>
                  <a:pt x="1049" y="725"/>
                </a:cubicBezTo>
                <a:cubicBezTo>
                  <a:pt x="1046" y="737"/>
                  <a:pt x="1043" y="748"/>
                  <a:pt x="1040" y="759"/>
                </a:cubicBezTo>
                <a:cubicBezTo>
                  <a:pt x="1039" y="764"/>
                  <a:pt x="1034" y="767"/>
                  <a:pt x="1029" y="767"/>
                </a:cubicBezTo>
                <a:close/>
                <a:moveTo>
                  <a:pt x="1045" y="700"/>
                </a:moveTo>
                <a:cubicBezTo>
                  <a:pt x="1044" y="700"/>
                  <a:pt x="1044" y="700"/>
                  <a:pt x="1043" y="700"/>
                </a:cubicBezTo>
                <a:cubicBezTo>
                  <a:pt x="1037" y="699"/>
                  <a:pt x="1033" y="693"/>
                  <a:pt x="1034" y="687"/>
                </a:cubicBezTo>
                <a:cubicBezTo>
                  <a:pt x="1036" y="676"/>
                  <a:pt x="1037" y="665"/>
                  <a:pt x="1039" y="654"/>
                </a:cubicBezTo>
                <a:cubicBezTo>
                  <a:pt x="1039" y="647"/>
                  <a:pt x="1045" y="643"/>
                  <a:pt x="1051" y="644"/>
                </a:cubicBezTo>
                <a:cubicBezTo>
                  <a:pt x="1057" y="644"/>
                  <a:pt x="1062" y="650"/>
                  <a:pt x="1061" y="656"/>
                </a:cubicBezTo>
                <a:cubicBezTo>
                  <a:pt x="1060" y="668"/>
                  <a:pt x="1058" y="679"/>
                  <a:pt x="1056" y="691"/>
                </a:cubicBezTo>
                <a:cubicBezTo>
                  <a:pt x="1055" y="696"/>
                  <a:pt x="1050" y="700"/>
                  <a:pt x="1045" y="700"/>
                </a:cubicBezTo>
                <a:close/>
                <a:moveTo>
                  <a:pt x="1053" y="632"/>
                </a:moveTo>
                <a:cubicBezTo>
                  <a:pt x="1052" y="632"/>
                  <a:pt x="1052" y="632"/>
                  <a:pt x="1052" y="632"/>
                </a:cubicBezTo>
                <a:cubicBezTo>
                  <a:pt x="1046" y="632"/>
                  <a:pt x="1041" y="626"/>
                  <a:pt x="1041" y="620"/>
                </a:cubicBezTo>
                <a:cubicBezTo>
                  <a:pt x="1042" y="610"/>
                  <a:pt x="1042" y="600"/>
                  <a:pt x="1042" y="590"/>
                </a:cubicBezTo>
                <a:cubicBezTo>
                  <a:pt x="1042" y="586"/>
                  <a:pt x="1042" y="586"/>
                  <a:pt x="1042" y="586"/>
                </a:cubicBezTo>
                <a:cubicBezTo>
                  <a:pt x="1042" y="580"/>
                  <a:pt x="1047" y="575"/>
                  <a:pt x="1053" y="575"/>
                </a:cubicBezTo>
                <a:cubicBezTo>
                  <a:pt x="1053" y="575"/>
                  <a:pt x="1053" y="575"/>
                  <a:pt x="1053" y="575"/>
                </a:cubicBezTo>
                <a:cubicBezTo>
                  <a:pt x="1060" y="575"/>
                  <a:pt x="1065" y="580"/>
                  <a:pt x="1065" y="586"/>
                </a:cubicBezTo>
                <a:cubicBezTo>
                  <a:pt x="1065" y="590"/>
                  <a:pt x="1065" y="590"/>
                  <a:pt x="1065" y="590"/>
                </a:cubicBezTo>
                <a:cubicBezTo>
                  <a:pt x="1065" y="600"/>
                  <a:pt x="1065" y="611"/>
                  <a:pt x="1064" y="621"/>
                </a:cubicBezTo>
                <a:cubicBezTo>
                  <a:pt x="1064" y="627"/>
                  <a:pt x="1059" y="632"/>
                  <a:pt x="1053" y="632"/>
                </a:cubicBezTo>
                <a:close/>
                <a:moveTo>
                  <a:pt x="1052" y="563"/>
                </a:moveTo>
                <a:cubicBezTo>
                  <a:pt x="1046" y="563"/>
                  <a:pt x="1041" y="559"/>
                  <a:pt x="1041" y="553"/>
                </a:cubicBezTo>
                <a:cubicBezTo>
                  <a:pt x="1040" y="542"/>
                  <a:pt x="1039" y="530"/>
                  <a:pt x="1038" y="519"/>
                </a:cubicBezTo>
                <a:cubicBezTo>
                  <a:pt x="1037" y="513"/>
                  <a:pt x="1041" y="507"/>
                  <a:pt x="1048" y="507"/>
                </a:cubicBezTo>
                <a:cubicBezTo>
                  <a:pt x="1054" y="506"/>
                  <a:pt x="1060" y="510"/>
                  <a:pt x="1060" y="516"/>
                </a:cubicBezTo>
                <a:cubicBezTo>
                  <a:pt x="1062" y="528"/>
                  <a:pt x="1063" y="540"/>
                  <a:pt x="1064" y="551"/>
                </a:cubicBezTo>
                <a:cubicBezTo>
                  <a:pt x="1064" y="558"/>
                  <a:pt x="1059" y="563"/>
                  <a:pt x="1053" y="563"/>
                </a:cubicBezTo>
                <a:cubicBezTo>
                  <a:pt x="1053" y="563"/>
                  <a:pt x="1052" y="563"/>
                  <a:pt x="1052" y="563"/>
                </a:cubicBezTo>
                <a:close/>
                <a:moveTo>
                  <a:pt x="1044" y="495"/>
                </a:moveTo>
                <a:cubicBezTo>
                  <a:pt x="1038" y="495"/>
                  <a:pt x="1034" y="491"/>
                  <a:pt x="1033" y="486"/>
                </a:cubicBezTo>
                <a:cubicBezTo>
                  <a:pt x="1031" y="475"/>
                  <a:pt x="1028" y="464"/>
                  <a:pt x="1026" y="453"/>
                </a:cubicBezTo>
                <a:cubicBezTo>
                  <a:pt x="1024" y="447"/>
                  <a:pt x="1028" y="441"/>
                  <a:pt x="1034" y="439"/>
                </a:cubicBezTo>
                <a:cubicBezTo>
                  <a:pt x="1040" y="438"/>
                  <a:pt x="1046" y="441"/>
                  <a:pt x="1048" y="448"/>
                </a:cubicBezTo>
                <a:cubicBezTo>
                  <a:pt x="1050" y="459"/>
                  <a:pt x="1053" y="470"/>
                  <a:pt x="1055" y="482"/>
                </a:cubicBezTo>
                <a:cubicBezTo>
                  <a:pt x="1056" y="488"/>
                  <a:pt x="1052" y="494"/>
                  <a:pt x="1046" y="495"/>
                </a:cubicBezTo>
                <a:cubicBezTo>
                  <a:pt x="1045" y="495"/>
                  <a:pt x="1045" y="495"/>
                  <a:pt x="1044" y="495"/>
                </a:cubicBezTo>
                <a:close/>
                <a:moveTo>
                  <a:pt x="1027" y="429"/>
                </a:moveTo>
                <a:cubicBezTo>
                  <a:pt x="1023" y="429"/>
                  <a:pt x="1018" y="425"/>
                  <a:pt x="1017" y="421"/>
                </a:cubicBezTo>
                <a:cubicBezTo>
                  <a:pt x="1013" y="410"/>
                  <a:pt x="1010" y="399"/>
                  <a:pt x="1006" y="389"/>
                </a:cubicBezTo>
                <a:cubicBezTo>
                  <a:pt x="1003" y="383"/>
                  <a:pt x="1006" y="376"/>
                  <a:pt x="1012" y="374"/>
                </a:cubicBezTo>
                <a:cubicBezTo>
                  <a:pt x="1018" y="372"/>
                  <a:pt x="1025" y="375"/>
                  <a:pt x="1027" y="381"/>
                </a:cubicBezTo>
                <a:cubicBezTo>
                  <a:pt x="1031" y="392"/>
                  <a:pt x="1035" y="403"/>
                  <a:pt x="1038" y="414"/>
                </a:cubicBezTo>
                <a:cubicBezTo>
                  <a:pt x="1040" y="420"/>
                  <a:pt x="1037" y="426"/>
                  <a:pt x="1031" y="428"/>
                </a:cubicBezTo>
                <a:cubicBezTo>
                  <a:pt x="1030" y="428"/>
                  <a:pt x="1028" y="429"/>
                  <a:pt x="1027" y="429"/>
                </a:cubicBezTo>
                <a:close/>
                <a:moveTo>
                  <a:pt x="1003" y="364"/>
                </a:moveTo>
                <a:cubicBezTo>
                  <a:pt x="999" y="364"/>
                  <a:pt x="995" y="362"/>
                  <a:pt x="993" y="358"/>
                </a:cubicBezTo>
                <a:cubicBezTo>
                  <a:pt x="988" y="347"/>
                  <a:pt x="983" y="337"/>
                  <a:pt x="978" y="327"/>
                </a:cubicBezTo>
                <a:cubicBezTo>
                  <a:pt x="975" y="322"/>
                  <a:pt x="977" y="315"/>
                  <a:pt x="983" y="312"/>
                </a:cubicBezTo>
                <a:cubicBezTo>
                  <a:pt x="988" y="309"/>
                  <a:pt x="995" y="311"/>
                  <a:pt x="998" y="317"/>
                </a:cubicBezTo>
                <a:cubicBezTo>
                  <a:pt x="1004" y="327"/>
                  <a:pt x="1009" y="338"/>
                  <a:pt x="1013" y="348"/>
                </a:cubicBezTo>
                <a:cubicBezTo>
                  <a:pt x="1016" y="354"/>
                  <a:pt x="1013" y="361"/>
                  <a:pt x="1008" y="363"/>
                </a:cubicBezTo>
                <a:cubicBezTo>
                  <a:pt x="1006" y="364"/>
                  <a:pt x="1005" y="364"/>
                  <a:pt x="1003" y="364"/>
                </a:cubicBezTo>
                <a:close/>
                <a:moveTo>
                  <a:pt x="971" y="304"/>
                </a:moveTo>
                <a:cubicBezTo>
                  <a:pt x="967" y="304"/>
                  <a:pt x="964" y="302"/>
                  <a:pt x="962" y="298"/>
                </a:cubicBezTo>
                <a:cubicBezTo>
                  <a:pt x="956" y="288"/>
                  <a:pt x="950" y="279"/>
                  <a:pt x="943" y="270"/>
                </a:cubicBezTo>
                <a:cubicBezTo>
                  <a:pt x="940" y="265"/>
                  <a:pt x="941" y="257"/>
                  <a:pt x="946" y="254"/>
                </a:cubicBezTo>
                <a:cubicBezTo>
                  <a:pt x="952" y="250"/>
                  <a:pt x="959" y="252"/>
                  <a:pt x="962" y="257"/>
                </a:cubicBezTo>
                <a:cubicBezTo>
                  <a:pt x="969" y="267"/>
                  <a:pt x="975" y="276"/>
                  <a:pt x="981" y="286"/>
                </a:cubicBezTo>
                <a:cubicBezTo>
                  <a:pt x="984" y="292"/>
                  <a:pt x="983" y="299"/>
                  <a:pt x="977" y="302"/>
                </a:cubicBezTo>
                <a:cubicBezTo>
                  <a:pt x="975" y="303"/>
                  <a:pt x="973" y="304"/>
                  <a:pt x="971" y="304"/>
                </a:cubicBezTo>
                <a:close/>
                <a:moveTo>
                  <a:pt x="13" y="258"/>
                </a:moveTo>
                <a:cubicBezTo>
                  <a:pt x="10" y="258"/>
                  <a:pt x="8" y="257"/>
                  <a:pt x="6" y="255"/>
                </a:cubicBezTo>
                <a:cubicBezTo>
                  <a:pt x="1" y="252"/>
                  <a:pt x="0" y="244"/>
                  <a:pt x="3" y="239"/>
                </a:cubicBezTo>
                <a:cubicBezTo>
                  <a:pt x="10" y="230"/>
                  <a:pt x="18" y="221"/>
                  <a:pt x="25" y="212"/>
                </a:cubicBezTo>
                <a:cubicBezTo>
                  <a:pt x="29" y="207"/>
                  <a:pt x="36" y="206"/>
                  <a:pt x="41" y="210"/>
                </a:cubicBezTo>
                <a:cubicBezTo>
                  <a:pt x="46" y="214"/>
                  <a:pt x="46" y="222"/>
                  <a:pt x="42" y="226"/>
                </a:cubicBezTo>
                <a:cubicBezTo>
                  <a:pt x="35" y="235"/>
                  <a:pt x="28" y="244"/>
                  <a:pt x="22" y="253"/>
                </a:cubicBezTo>
                <a:cubicBezTo>
                  <a:pt x="19" y="256"/>
                  <a:pt x="16" y="258"/>
                  <a:pt x="13" y="258"/>
                </a:cubicBezTo>
                <a:close/>
                <a:moveTo>
                  <a:pt x="933" y="247"/>
                </a:moveTo>
                <a:cubicBezTo>
                  <a:pt x="929" y="247"/>
                  <a:pt x="926" y="245"/>
                  <a:pt x="924" y="242"/>
                </a:cubicBezTo>
                <a:cubicBezTo>
                  <a:pt x="917" y="234"/>
                  <a:pt x="910" y="225"/>
                  <a:pt x="902" y="216"/>
                </a:cubicBezTo>
                <a:cubicBezTo>
                  <a:pt x="898" y="212"/>
                  <a:pt x="899" y="205"/>
                  <a:pt x="903" y="200"/>
                </a:cubicBezTo>
                <a:cubicBezTo>
                  <a:pt x="908" y="196"/>
                  <a:pt x="915" y="197"/>
                  <a:pt x="919" y="202"/>
                </a:cubicBezTo>
                <a:cubicBezTo>
                  <a:pt x="927" y="210"/>
                  <a:pt x="934" y="219"/>
                  <a:pt x="942" y="229"/>
                </a:cubicBezTo>
                <a:cubicBezTo>
                  <a:pt x="945" y="234"/>
                  <a:pt x="944" y="241"/>
                  <a:pt x="940" y="245"/>
                </a:cubicBezTo>
                <a:cubicBezTo>
                  <a:pt x="937" y="246"/>
                  <a:pt x="935" y="247"/>
                  <a:pt x="933" y="247"/>
                </a:cubicBezTo>
                <a:close/>
                <a:moveTo>
                  <a:pt x="57" y="205"/>
                </a:moveTo>
                <a:cubicBezTo>
                  <a:pt x="54" y="205"/>
                  <a:pt x="51" y="204"/>
                  <a:pt x="49" y="202"/>
                </a:cubicBezTo>
                <a:cubicBezTo>
                  <a:pt x="44" y="197"/>
                  <a:pt x="44" y="190"/>
                  <a:pt x="48" y="186"/>
                </a:cubicBezTo>
                <a:cubicBezTo>
                  <a:pt x="56" y="177"/>
                  <a:pt x="65" y="169"/>
                  <a:pt x="73" y="161"/>
                </a:cubicBezTo>
                <a:cubicBezTo>
                  <a:pt x="78" y="157"/>
                  <a:pt x="85" y="157"/>
                  <a:pt x="89" y="161"/>
                </a:cubicBezTo>
                <a:cubicBezTo>
                  <a:pt x="93" y="166"/>
                  <a:pt x="93" y="173"/>
                  <a:pt x="89" y="177"/>
                </a:cubicBezTo>
                <a:cubicBezTo>
                  <a:pt x="80" y="185"/>
                  <a:pt x="72" y="193"/>
                  <a:pt x="65" y="201"/>
                </a:cubicBezTo>
                <a:cubicBezTo>
                  <a:pt x="63" y="204"/>
                  <a:pt x="60" y="205"/>
                  <a:pt x="57" y="205"/>
                </a:cubicBezTo>
                <a:close/>
                <a:moveTo>
                  <a:pt x="887" y="195"/>
                </a:moveTo>
                <a:cubicBezTo>
                  <a:pt x="884" y="195"/>
                  <a:pt x="882" y="194"/>
                  <a:pt x="879" y="192"/>
                </a:cubicBezTo>
                <a:cubicBezTo>
                  <a:pt x="871" y="184"/>
                  <a:pt x="863" y="176"/>
                  <a:pt x="855" y="168"/>
                </a:cubicBezTo>
                <a:cubicBezTo>
                  <a:pt x="850" y="164"/>
                  <a:pt x="850" y="157"/>
                  <a:pt x="854" y="152"/>
                </a:cubicBezTo>
                <a:cubicBezTo>
                  <a:pt x="858" y="148"/>
                  <a:pt x="865" y="147"/>
                  <a:pt x="870" y="152"/>
                </a:cubicBezTo>
                <a:cubicBezTo>
                  <a:pt x="879" y="159"/>
                  <a:pt x="887" y="168"/>
                  <a:pt x="895" y="176"/>
                </a:cubicBezTo>
                <a:cubicBezTo>
                  <a:pt x="900" y="180"/>
                  <a:pt x="900" y="188"/>
                  <a:pt x="895" y="192"/>
                </a:cubicBezTo>
                <a:cubicBezTo>
                  <a:pt x="893" y="194"/>
                  <a:pt x="890" y="195"/>
                  <a:pt x="887" y="195"/>
                </a:cubicBezTo>
                <a:close/>
                <a:moveTo>
                  <a:pt x="106" y="158"/>
                </a:moveTo>
                <a:cubicBezTo>
                  <a:pt x="103" y="158"/>
                  <a:pt x="100" y="156"/>
                  <a:pt x="98" y="154"/>
                </a:cubicBezTo>
                <a:cubicBezTo>
                  <a:pt x="94" y="149"/>
                  <a:pt x="94" y="142"/>
                  <a:pt x="99" y="138"/>
                </a:cubicBezTo>
                <a:cubicBezTo>
                  <a:pt x="108" y="130"/>
                  <a:pt x="117" y="123"/>
                  <a:pt x="127" y="116"/>
                </a:cubicBezTo>
                <a:cubicBezTo>
                  <a:pt x="132" y="112"/>
                  <a:pt x="139" y="113"/>
                  <a:pt x="143" y="118"/>
                </a:cubicBezTo>
                <a:cubicBezTo>
                  <a:pt x="146" y="123"/>
                  <a:pt x="145" y="130"/>
                  <a:pt x="140" y="134"/>
                </a:cubicBezTo>
                <a:cubicBezTo>
                  <a:pt x="131" y="141"/>
                  <a:pt x="122" y="148"/>
                  <a:pt x="114" y="155"/>
                </a:cubicBezTo>
                <a:cubicBezTo>
                  <a:pt x="112" y="157"/>
                  <a:pt x="109" y="158"/>
                  <a:pt x="106" y="158"/>
                </a:cubicBezTo>
                <a:close/>
                <a:moveTo>
                  <a:pt x="836" y="149"/>
                </a:moveTo>
                <a:cubicBezTo>
                  <a:pt x="834" y="149"/>
                  <a:pt x="831" y="148"/>
                  <a:pt x="829" y="147"/>
                </a:cubicBezTo>
                <a:cubicBezTo>
                  <a:pt x="821" y="140"/>
                  <a:pt x="812" y="133"/>
                  <a:pt x="802" y="126"/>
                </a:cubicBezTo>
                <a:cubicBezTo>
                  <a:pt x="797" y="123"/>
                  <a:pt x="796" y="116"/>
                  <a:pt x="800" y="111"/>
                </a:cubicBezTo>
                <a:cubicBezTo>
                  <a:pt x="803" y="105"/>
                  <a:pt x="810" y="104"/>
                  <a:pt x="815" y="108"/>
                </a:cubicBezTo>
                <a:cubicBezTo>
                  <a:pt x="825" y="115"/>
                  <a:pt x="834" y="122"/>
                  <a:pt x="843" y="129"/>
                </a:cubicBezTo>
                <a:cubicBezTo>
                  <a:pt x="848" y="133"/>
                  <a:pt x="849" y="140"/>
                  <a:pt x="845" y="145"/>
                </a:cubicBezTo>
                <a:cubicBezTo>
                  <a:pt x="843" y="148"/>
                  <a:pt x="840" y="149"/>
                  <a:pt x="836" y="149"/>
                </a:cubicBezTo>
                <a:close/>
                <a:moveTo>
                  <a:pt x="162" y="117"/>
                </a:moveTo>
                <a:cubicBezTo>
                  <a:pt x="158" y="117"/>
                  <a:pt x="154" y="115"/>
                  <a:pt x="152" y="111"/>
                </a:cubicBezTo>
                <a:cubicBezTo>
                  <a:pt x="149" y="106"/>
                  <a:pt x="150" y="99"/>
                  <a:pt x="155" y="96"/>
                </a:cubicBezTo>
                <a:cubicBezTo>
                  <a:pt x="165" y="89"/>
                  <a:pt x="175" y="83"/>
                  <a:pt x="185" y="77"/>
                </a:cubicBezTo>
                <a:cubicBezTo>
                  <a:pt x="191" y="74"/>
                  <a:pt x="198" y="76"/>
                  <a:pt x="201" y="82"/>
                </a:cubicBezTo>
                <a:cubicBezTo>
                  <a:pt x="204" y="87"/>
                  <a:pt x="202" y="94"/>
                  <a:pt x="197" y="97"/>
                </a:cubicBezTo>
                <a:cubicBezTo>
                  <a:pt x="187" y="103"/>
                  <a:pt x="177" y="109"/>
                  <a:pt x="168" y="115"/>
                </a:cubicBezTo>
                <a:cubicBezTo>
                  <a:pt x="166" y="116"/>
                  <a:pt x="164" y="117"/>
                  <a:pt x="162" y="117"/>
                </a:cubicBezTo>
                <a:close/>
                <a:moveTo>
                  <a:pt x="780" y="109"/>
                </a:moveTo>
                <a:cubicBezTo>
                  <a:pt x="778" y="109"/>
                  <a:pt x="776" y="109"/>
                  <a:pt x="774" y="108"/>
                </a:cubicBezTo>
                <a:cubicBezTo>
                  <a:pt x="765" y="102"/>
                  <a:pt x="755" y="96"/>
                  <a:pt x="745" y="91"/>
                </a:cubicBezTo>
                <a:cubicBezTo>
                  <a:pt x="740" y="88"/>
                  <a:pt x="738" y="81"/>
                  <a:pt x="741" y="75"/>
                </a:cubicBezTo>
                <a:cubicBezTo>
                  <a:pt x="744" y="70"/>
                  <a:pt x="750" y="68"/>
                  <a:pt x="756" y="71"/>
                </a:cubicBezTo>
                <a:cubicBezTo>
                  <a:pt x="766" y="76"/>
                  <a:pt x="776" y="82"/>
                  <a:pt x="786" y="88"/>
                </a:cubicBezTo>
                <a:cubicBezTo>
                  <a:pt x="792" y="92"/>
                  <a:pt x="793" y="99"/>
                  <a:pt x="790" y="104"/>
                </a:cubicBezTo>
                <a:cubicBezTo>
                  <a:pt x="788" y="108"/>
                  <a:pt x="784" y="109"/>
                  <a:pt x="780" y="109"/>
                </a:cubicBezTo>
                <a:close/>
                <a:moveTo>
                  <a:pt x="221" y="83"/>
                </a:moveTo>
                <a:cubicBezTo>
                  <a:pt x="217" y="83"/>
                  <a:pt x="213" y="80"/>
                  <a:pt x="211" y="76"/>
                </a:cubicBezTo>
                <a:cubicBezTo>
                  <a:pt x="208" y="71"/>
                  <a:pt x="211" y="64"/>
                  <a:pt x="216" y="61"/>
                </a:cubicBezTo>
                <a:cubicBezTo>
                  <a:pt x="227" y="56"/>
                  <a:pt x="237" y="51"/>
                  <a:pt x="248" y="46"/>
                </a:cubicBezTo>
                <a:cubicBezTo>
                  <a:pt x="254" y="44"/>
                  <a:pt x="261" y="47"/>
                  <a:pt x="263" y="52"/>
                </a:cubicBezTo>
                <a:cubicBezTo>
                  <a:pt x="265" y="58"/>
                  <a:pt x="263" y="65"/>
                  <a:pt x="257" y="67"/>
                </a:cubicBezTo>
                <a:cubicBezTo>
                  <a:pt x="247" y="72"/>
                  <a:pt x="236" y="76"/>
                  <a:pt x="226" y="81"/>
                </a:cubicBezTo>
                <a:cubicBezTo>
                  <a:pt x="225" y="82"/>
                  <a:pt x="223" y="83"/>
                  <a:pt x="221" y="83"/>
                </a:cubicBezTo>
                <a:close/>
                <a:moveTo>
                  <a:pt x="720" y="77"/>
                </a:moveTo>
                <a:cubicBezTo>
                  <a:pt x="718" y="77"/>
                  <a:pt x="717" y="76"/>
                  <a:pt x="715" y="76"/>
                </a:cubicBezTo>
                <a:cubicBezTo>
                  <a:pt x="705" y="71"/>
                  <a:pt x="694" y="66"/>
                  <a:pt x="684" y="62"/>
                </a:cubicBezTo>
                <a:cubicBezTo>
                  <a:pt x="678" y="60"/>
                  <a:pt x="675" y="53"/>
                  <a:pt x="678" y="48"/>
                </a:cubicBezTo>
                <a:cubicBezTo>
                  <a:pt x="680" y="42"/>
                  <a:pt x="687" y="39"/>
                  <a:pt x="692" y="41"/>
                </a:cubicBezTo>
                <a:cubicBezTo>
                  <a:pt x="703" y="46"/>
                  <a:pt x="714" y="50"/>
                  <a:pt x="725" y="55"/>
                </a:cubicBezTo>
                <a:cubicBezTo>
                  <a:pt x="730" y="58"/>
                  <a:pt x="733" y="65"/>
                  <a:pt x="730" y="70"/>
                </a:cubicBezTo>
                <a:cubicBezTo>
                  <a:pt x="728" y="74"/>
                  <a:pt x="724" y="77"/>
                  <a:pt x="720" y="77"/>
                </a:cubicBezTo>
                <a:close/>
                <a:moveTo>
                  <a:pt x="285" y="56"/>
                </a:moveTo>
                <a:cubicBezTo>
                  <a:pt x="280" y="56"/>
                  <a:pt x="276" y="53"/>
                  <a:pt x="274" y="48"/>
                </a:cubicBezTo>
                <a:cubicBezTo>
                  <a:pt x="272" y="42"/>
                  <a:pt x="275" y="36"/>
                  <a:pt x="281" y="34"/>
                </a:cubicBezTo>
                <a:cubicBezTo>
                  <a:pt x="292" y="30"/>
                  <a:pt x="303" y="26"/>
                  <a:pt x="314" y="23"/>
                </a:cubicBezTo>
                <a:cubicBezTo>
                  <a:pt x="320" y="21"/>
                  <a:pt x="326" y="25"/>
                  <a:pt x="328" y="31"/>
                </a:cubicBezTo>
                <a:cubicBezTo>
                  <a:pt x="330" y="37"/>
                  <a:pt x="326" y="43"/>
                  <a:pt x="320" y="45"/>
                </a:cubicBezTo>
                <a:cubicBezTo>
                  <a:pt x="310" y="48"/>
                  <a:pt x="299" y="51"/>
                  <a:pt x="288" y="55"/>
                </a:cubicBezTo>
                <a:cubicBezTo>
                  <a:pt x="287" y="56"/>
                  <a:pt x="286" y="56"/>
                  <a:pt x="285" y="56"/>
                </a:cubicBezTo>
                <a:close/>
                <a:moveTo>
                  <a:pt x="656" y="51"/>
                </a:moveTo>
                <a:cubicBezTo>
                  <a:pt x="655" y="51"/>
                  <a:pt x="653" y="51"/>
                  <a:pt x="652" y="51"/>
                </a:cubicBezTo>
                <a:cubicBezTo>
                  <a:pt x="642" y="47"/>
                  <a:pt x="631" y="44"/>
                  <a:pt x="620" y="41"/>
                </a:cubicBezTo>
                <a:cubicBezTo>
                  <a:pt x="614" y="40"/>
                  <a:pt x="610" y="34"/>
                  <a:pt x="612" y="28"/>
                </a:cubicBezTo>
                <a:cubicBezTo>
                  <a:pt x="613" y="21"/>
                  <a:pt x="620" y="18"/>
                  <a:pt x="626" y="19"/>
                </a:cubicBezTo>
                <a:cubicBezTo>
                  <a:pt x="637" y="22"/>
                  <a:pt x="648" y="26"/>
                  <a:pt x="659" y="29"/>
                </a:cubicBezTo>
                <a:cubicBezTo>
                  <a:pt x="665" y="31"/>
                  <a:pt x="669" y="38"/>
                  <a:pt x="667" y="44"/>
                </a:cubicBezTo>
                <a:cubicBezTo>
                  <a:pt x="665" y="48"/>
                  <a:pt x="661" y="51"/>
                  <a:pt x="656" y="51"/>
                </a:cubicBezTo>
                <a:close/>
                <a:moveTo>
                  <a:pt x="351" y="37"/>
                </a:moveTo>
                <a:cubicBezTo>
                  <a:pt x="345" y="37"/>
                  <a:pt x="341" y="33"/>
                  <a:pt x="339" y="28"/>
                </a:cubicBezTo>
                <a:cubicBezTo>
                  <a:pt x="338" y="22"/>
                  <a:pt x="342" y="16"/>
                  <a:pt x="348" y="14"/>
                </a:cubicBezTo>
                <a:cubicBezTo>
                  <a:pt x="359" y="12"/>
                  <a:pt x="371" y="10"/>
                  <a:pt x="382" y="8"/>
                </a:cubicBezTo>
                <a:cubicBezTo>
                  <a:pt x="389" y="7"/>
                  <a:pt x="394" y="11"/>
                  <a:pt x="395" y="17"/>
                </a:cubicBezTo>
                <a:cubicBezTo>
                  <a:pt x="396" y="23"/>
                  <a:pt x="392" y="29"/>
                  <a:pt x="386" y="30"/>
                </a:cubicBezTo>
                <a:cubicBezTo>
                  <a:pt x="375" y="32"/>
                  <a:pt x="364" y="34"/>
                  <a:pt x="353" y="37"/>
                </a:cubicBezTo>
                <a:cubicBezTo>
                  <a:pt x="352" y="37"/>
                  <a:pt x="351" y="37"/>
                  <a:pt x="351" y="37"/>
                </a:cubicBezTo>
                <a:close/>
                <a:moveTo>
                  <a:pt x="589" y="34"/>
                </a:moveTo>
                <a:cubicBezTo>
                  <a:pt x="589" y="34"/>
                  <a:pt x="588" y="34"/>
                  <a:pt x="587" y="34"/>
                </a:cubicBezTo>
                <a:cubicBezTo>
                  <a:pt x="576" y="32"/>
                  <a:pt x="565" y="30"/>
                  <a:pt x="554" y="28"/>
                </a:cubicBezTo>
                <a:cubicBezTo>
                  <a:pt x="548" y="27"/>
                  <a:pt x="543" y="22"/>
                  <a:pt x="544" y="15"/>
                </a:cubicBezTo>
                <a:cubicBezTo>
                  <a:pt x="545" y="9"/>
                  <a:pt x="551" y="5"/>
                  <a:pt x="557" y="6"/>
                </a:cubicBezTo>
                <a:cubicBezTo>
                  <a:pt x="569" y="7"/>
                  <a:pt x="580" y="9"/>
                  <a:pt x="592" y="12"/>
                </a:cubicBezTo>
                <a:cubicBezTo>
                  <a:pt x="598" y="13"/>
                  <a:pt x="602" y="19"/>
                  <a:pt x="600" y="25"/>
                </a:cubicBezTo>
                <a:cubicBezTo>
                  <a:pt x="599" y="30"/>
                  <a:pt x="595" y="34"/>
                  <a:pt x="589" y="34"/>
                </a:cubicBezTo>
                <a:close/>
                <a:moveTo>
                  <a:pt x="418" y="26"/>
                </a:moveTo>
                <a:cubicBezTo>
                  <a:pt x="413" y="26"/>
                  <a:pt x="408" y="22"/>
                  <a:pt x="407" y="16"/>
                </a:cubicBezTo>
                <a:cubicBezTo>
                  <a:pt x="406" y="9"/>
                  <a:pt x="411" y="4"/>
                  <a:pt x="417" y="3"/>
                </a:cubicBezTo>
                <a:cubicBezTo>
                  <a:pt x="429" y="2"/>
                  <a:pt x="441" y="1"/>
                  <a:pt x="452" y="1"/>
                </a:cubicBezTo>
                <a:cubicBezTo>
                  <a:pt x="459" y="1"/>
                  <a:pt x="464" y="5"/>
                  <a:pt x="464" y="12"/>
                </a:cubicBezTo>
                <a:cubicBezTo>
                  <a:pt x="464" y="18"/>
                  <a:pt x="459" y="23"/>
                  <a:pt x="453" y="23"/>
                </a:cubicBezTo>
                <a:cubicBezTo>
                  <a:pt x="442" y="24"/>
                  <a:pt x="431" y="25"/>
                  <a:pt x="419" y="26"/>
                </a:cubicBezTo>
                <a:cubicBezTo>
                  <a:pt x="419" y="26"/>
                  <a:pt x="419" y="26"/>
                  <a:pt x="418" y="26"/>
                </a:cubicBezTo>
                <a:close/>
                <a:moveTo>
                  <a:pt x="521" y="25"/>
                </a:moveTo>
                <a:cubicBezTo>
                  <a:pt x="521" y="25"/>
                  <a:pt x="521" y="25"/>
                  <a:pt x="520" y="25"/>
                </a:cubicBezTo>
                <a:cubicBezTo>
                  <a:pt x="509" y="24"/>
                  <a:pt x="498" y="23"/>
                  <a:pt x="487" y="23"/>
                </a:cubicBezTo>
                <a:cubicBezTo>
                  <a:pt x="481" y="23"/>
                  <a:pt x="476" y="18"/>
                  <a:pt x="476" y="12"/>
                </a:cubicBezTo>
                <a:cubicBezTo>
                  <a:pt x="476" y="5"/>
                  <a:pt x="481" y="0"/>
                  <a:pt x="487" y="0"/>
                </a:cubicBezTo>
                <a:cubicBezTo>
                  <a:pt x="499" y="1"/>
                  <a:pt x="511" y="1"/>
                  <a:pt x="522" y="2"/>
                </a:cubicBezTo>
                <a:cubicBezTo>
                  <a:pt x="528" y="3"/>
                  <a:pt x="533" y="8"/>
                  <a:pt x="533" y="14"/>
                </a:cubicBezTo>
                <a:cubicBezTo>
                  <a:pt x="532" y="20"/>
                  <a:pt x="527" y="25"/>
                  <a:pt x="521" y="25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53" name="Freeform: Shape 43"/>
          <p:cNvSpPr>
            <a:spLocks/>
          </p:cNvSpPr>
          <p:nvPr/>
        </p:nvSpPr>
        <p:spPr bwMode="auto">
          <a:xfrm>
            <a:off x="2356568" y="2117314"/>
            <a:ext cx="90038" cy="35232"/>
          </a:xfrm>
          <a:custGeom>
            <a:avLst/>
            <a:gdLst/>
            <a:ahLst/>
            <a:cxnLst>
              <a:cxn ang="0">
                <a:pos x="46" y="23"/>
              </a:cxn>
              <a:cxn ang="0">
                <a:pos x="46" y="23"/>
              </a:cxn>
              <a:cxn ang="0">
                <a:pos x="29" y="23"/>
              </a:cxn>
              <a:cxn ang="0">
                <a:pos x="28" y="23"/>
              </a:cxn>
              <a:cxn ang="0">
                <a:pos x="12" y="23"/>
              </a:cxn>
              <a:cxn ang="0">
                <a:pos x="0" y="12"/>
              </a:cxn>
              <a:cxn ang="0">
                <a:pos x="12" y="0"/>
              </a:cxn>
              <a:cxn ang="0">
                <a:pos x="28" y="0"/>
              </a:cxn>
              <a:cxn ang="0">
                <a:pos x="29" y="0"/>
              </a:cxn>
              <a:cxn ang="0">
                <a:pos x="46" y="1"/>
              </a:cxn>
              <a:cxn ang="0">
                <a:pos x="57" y="12"/>
              </a:cxn>
              <a:cxn ang="0">
                <a:pos x="46" y="23"/>
              </a:cxn>
            </a:cxnLst>
            <a:rect l="0" t="0" r="r" b="b"/>
            <a:pathLst>
              <a:path w="57" h="23">
                <a:moveTo>
                  <a:pt x="46" y="23"/>
                </a:moveTo>
                <a:cubicBezTo>
                  <a:pt x="46" y="23"/>
                  <a:pt x="46" y="23"/>
                  <a:pt x="46" y="23"/>
                </a:cubicBezTo>
                <a:cubicBezTo>
                  <a:pt x="29" y="23"/>
                  <a:pt x="29" y="23"/>
                  <a:pt x="29" y="23"/>
                </a:cubicBezTo>
                <a:cubicBezTo>
                  <a:pt x="29" y="23"/>
                  <a:pt x="29" y="23"/>
                  <a:pt x="28" y="23"/>
                </a:cubicBezTo>
                <a:cubicBezTo>
                  <a:pt x="23" y="23"/>
                  <a:pt x="17" y="23"/>
                  <a:pt x="12" y="23"/>
                </a:cubicBezTo>
                <a:cubicBezTo>
                  <a:pt x="6" y="23"/>
                  <a:pt x="0" y="18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7" y="0"/>
                  <a:pt x="23" y="0"/>
                  <a:pt x="28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46" y="1"/>
                  <a:pt x="46" y="1"/>
                  <a:pt x="46" y="1"/>
                </a:cubicBezTo>
                <a:cubicBezTo>
                  <a:pt x="52" y="1"/>
                  <a:pt x="57" y="6"/>
                  <a:pt x="57" y="12"/>
                </a:cubicBezTo>
                <a:cubicBezTo>
                  <a:pt x="57" y="18"/>
                  <a:pt x="52" y="23"/>
                  <a:pt x="46" y="23"/>
                </a:cubicBezTo>
                <a:close/>
              </a:path>
            </a:pathLst>
          </a:custGeom>
          <a:solidFill>
            <a:srgbClr val="DCDBDB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54" name="Freeform: Shape 44"/>
          <p:cNvSpPr>
            <a:spLocks/>
          </p:cNvSpPr>
          <p:nvPr/>
        </p:nvSpPr>
        <p:spPr bwMode="auto">
          <a:xfrm>
            <a:off x="2463569" y="2118619"/>
            <a:ext cx="1756397" cy="1184850"/>
          </a:xfrm>
          <a:custGeom>
            <a:avLst/>
            <a:gdLst/>
            <a:ahLst/>
            <a:cxnLst>
              <a:cxn ang="0">
                <a:pos x="185" y="727"/>
              </a:cxn>
              <a:cxn ang="0">
                <a:pos x="195" y="722"/>
              </a:cxn>
              <a:cxn ang="0">
                <a:pos x="210" y="727"/>
              </a:cxn>
              <a:cxn ang="0">
                <a:pos x="293" y="663"/>
              </a:cxn>
              <a:cxn ang="0">
                <a:pos x="328" y="670"/>
              </a:cxn>
              <a:cxn ang="0">
                <a:pos x="364" y="655"/>
              </a:cxn>
              <a:cxn ang="0">
                <a:pos x="385" y="620"/>
              </a:cxn>
              <a:cxn ang="0">
                <a:pos x="390" y="641"/>
              </a:cxn>
              <a:cxn ang="0">
                <a:pos x="492" y="581"/>
              </a:cxn>
              <a:cxn ang="0">
                <a:pos x="502" y="576"/>
              </a:cxn>
              <a:cxn ang="0">
                <a:pos x="517" y="582"/>
              </a:cxn>
              <a:cxn ang="0">
                <a:pos x="599" y="518"/>
              </a:cxn>
              <a:cxn ang="0">
                <a:pos x="635" y="525"/>
              </a:cxn>
              <a:cxn ang="0">
                <a:pos x="670" y="509"/>
              </a:cxn>
              <a:cxn ang="0">
                <a:pos x="691" y="474"/>
              </a:cxn>
              <a:cxn ang="0">
                <a:pos x="696" y="496"/>
              </a:cxn>
              <a:cxn ang="0">
                <a:pos x="798" y="436"/>
              </a:cxn>
              <a:cxn ang="0">
                <a:pos x="808" y="431"/>
              </a:cxn>
              <a:cxn ang="0">
                <a:pos x="823" y="436"/>
              </a:cxn>
              <a:cxn ang="0">
                <a:pos x="905" y="372"/>
              </a:cxn>
              <a:cxn ang="0">
                <a:pos x="941" y="379"/>
              </a:cxn>
              <a:cxn ang="0">
                <a:pos x="976" y="364"/>
              </a:cxn>
              <a:cxn ang="0">
                <a:pos x="997" y="328"/>
              </a:cxn>
              <a:cxn ang="0">
                <a:pos x="1030" y="338"/>
              </a:cxn>
              <a:cxn ang="0">
                <a:pos x="1052" y="295"/>
              </a:cxn>
              <a:cxn ang="0">
                <a:pos x="1090" y="286"/>
              </a:cxn>
              <a:cxn ang="0">
                <a:pos x="1088" y="244"/>
              </a:cxn>
              <a:cxn ang="0">
                <a:pos x="1098" y="260"/>
              </a:cxn>
              <a:cxn ang="0">
                <a:pos x="1117" y="146"/>
              </a:cxn>
              <a:cxn ang="0">
                <a:pos x="1084" y="122"/>
              </a:cxn>
              <a:cxn ang="0">
                <a:pos x="1099" y="127"/>
              </a:cxn>
              <a:cxn ang="0">
                <a:pos x="1019" y="57"/>
              </a:cxn>
              <a:cxn ang="0">
                <a:pos x="1061" y="72"/>
              </a:cxn>
              <a:cxn ang="0">
                <a:pos x="947" y="30"/>
              </a:cxn>
              <a:cxn ang="0">
                <a:pos x="925" y="41"/>
              </a:cxn>
              <a:cxn ang="0">
                <a:pos x="925" y="18"/>
              </a:cxn>
              <a:cxn ang="0">
                <a:pos x="823" y="39"/>
              </a:cxn>
              <a:cxn ang="0">
                <a:pos x="857" y="40"/>
              </a:cxn>
              <a:cxn ang="0">
                <a:pos x="756" y="15"/>
              </a:cxn>
              <a:cxn ang="0">
                <a:pos x="722" y="37"/>
              </a:cxn>
              <a:cxn ang="0">
                <a:pos x="733" y="26"/>
              </a:cxn>
              <a:cxn ang="0">
                <a:pos x="609" y="23"/>
              </a:cxn>
              <a:cxn ang="0">
                <a:pos x="587" y="34"/>
              </a:cxn>
              <a:cxn ang="0">
                <a:pos x="587" y="12"/>
              </a:cxn>
              <a:cxn ang="0">
                <a:pos x="485" y="32"/>
              </a:cxn>
              <a:cxn ang="0">
                <a:pos x="519" y="33"/>
              </a:cxn>
              <a:cxn ang="0">
                <a:pos x="418" y="8"/>
              </a:cxn>
              <a:cxn ang="0">
                <a:pos x="383" y="30"/>
              </a:cxn>
              <a:cxn ang="0">
                <a:pos x="395" y="19"/>
              </a:cxn>
              <a:cxn ang="0">
                <a:pos x="271" y="17"/>
              </a:cxn>
              <a:cxn ang="0">
                <a:pos x="316" y="29"/>
              </a:cxn>
              <a:cxn ang="0">
                <a:pos x="215" y="4"/>
              </a:cxn>
              <a:cxn ang="0">
                <a:pos x="180" y="26"/>
              </a:cxn>
              <a:cxn ang="0">
                <a:pos x="192" y="15"/>
              </a:cxn>
              <a:cxn ang="0">
                <a:pos x="68" y="13"/>
              </a:cxn>
              <a:cxn ang="0">
                <a:pos x="45" y="24"/>
              </a:cxn>
              <a:cxn ang="0">
                <a:pos x="12" y="0"/>
              </a:cxn>
            </a:cxnLst>
            <a:rect l="0" t="0" r="r" b="b"/>
            <a:pathLst>
              <a:path w="1122" h="757">
                <a:moveTo>
                  <a:pt x="144" y="757"/>
                </a:moveTo>
                <a:cubicBezTo>
                  <a:pt x="140" y="757"/>
                  <a:pt x="136" y="755"/>
                  <a:pt x="134" y="751"/>
                </a:cubicBezTo>
                <a:cubicBezTo>
                  <a:pt x="131" y="745"/>
                  <a:pt x="134" y="738"/>
                  <a:pt x="139" y="736"/>
                </a:cubicBezTo>
                <a:cubicBezTo>
                  <a:pt x="170" y="721"/>
                  <a:pt x="170" y="721"/>
                  <a:pt x="170" y="721"/>
                </a:cubicBezTo>
                <a:cubicBezTo>
                  <a:pt x="176" y="719"/>
                  <a:pt x="183" y="721"/>
                  <a:pt x="185" y="727"/>
                </a:cubicBezTo>
                <a:cubicBezTo>
                  <a:pt x="188" y="732"/>
                  <a:pt x="185" y="739"/>
                  <a:pt x="180" y="742"/>
                </a:cubicBezTo>
                <a:cubicBezTo>
                  <a:pt x="149" y="756"/>
                  <a:pt x="149" y="756"/>
                  <a:pt x="149" y="756"/>
                </a:cubicBezTo>
                <a:cubicBezTo>
                  <a:pt x="148" y="757"/>
                  <a:pt x="146" y="757"/>
                  <a:pt x="144" y="757"/>
                </a:cubicBezTo>
                <a:close/>
                <a:moveTo>
                  <a:pt x="206" y="728"/>
                </a:moveTo>
                <a:cubicBezTo>
                  <a:pt x="201" y="728"/>
                  <a:pt x="197" y="726"/>
                  <a:pt x="195" y="722"/>
                </a:cubicBezTo>
                <a:cubicBezTo>
                  <a:pt x="193" y="716"/>
                  <a:pt x="195" y="709"/>
                  <a:pt x="201" y="707"/>
                </a:cubicBezTo>
                <a:cubicBezTo>
                  <a:pt x="231" y="692"/>
                  <a:pt x="231" y="692"/>
                  <a:pt x="231" y="692"/>
                </a:cubicBezTo>
                <a:cubicBezTo>
                  <a:pt x="237" y="690"/>
                  <a:pt x="244" y="692"/>
                  <a:pt x="247" y="698"/>
                </a:cubicBezTo>
                <a:cubicBezTo>
                  <a:pt x="249" y="703"/>
                  <a:pt x="247" y="710"/>
                  <a:pt x="241" y="713"/>
                </a:cubicBezTo>
                <a:cubicBezTo>
                  <a:pt x="210" y="727"/>
                  <a:pt x="210" y="727"/>
                  <a:pt x="210" y="727"/>
                </a:cubicBezTo>
                <a:cubicBezTo>
                  <a:pt x="209" y="728"/>
                  <a:pt x="207" y="728"/>
                  <a:pt x="206" y="728"/>
                </a:cubicBezTo>
                <a:close/>
                <a:moveTo>
                  <a:pt x="267" y="699"/>
                </a:moveTo>
                <a:cubicBezTo>
                  <a:pt x="263" y="699"/>
                  <a:pt x="259" y="697"/>
                  <a:pt x="257" y="693"/>
                </a:cubicBezTo>
                <a:cubicBezTo>
                  <a:pt x="254" y="687"/>
                  <a:pt x="256" y="680"/>
                  <a:pt x="262" y="678"/>
                </a:cubicBezTo>
                <a:cubicBezTo>
                  <a:pt x="293" y="663"/>
                  <a:pt x="293" y="663"/>
                  <a:pt x="293" y="663"/>
                </a:cubicBezTo>
                <a:cubicBezTo>
                  <a:pt x="298" y="660"/>
                  <a:pt x="305" y="663"/>
                  <a:pt x="308" y="669"/>
                </a:cubicBezTo>
                <a:cubicBezTo>
                  <a:pt x="311" y="674"/>
                  <a:pt x="308" y="681"/>
                  <a:pt x="302" y="684"/>
                </a:cubicBezTo>
                <a:cubicBezTo>
                  <a:pt x="272" y="698"/>
                  <a:pt x="272" y="698"/>
                  <a:pt x="272" y="698"/>
                </a:cubicBezTo>
                <a:cubicBezTo>
                  <a:pt x="270" y="699"/>
                  <a:pt x="269" y="699"/>
                  <a:pt x="267" y="699"/>
                </a:cubicBezTo>
                <a:close/>
                <a:moveTo>
                  <a:pt x="328" y="670"/>
                </a:moveTo>
                <a:cubicBezTo>
                  <a:pt x="324" y="670"/>
                  <a:pt x="320" y="668"/>
                  <a:pt x="318" y="664"/>
                </a:cubicBezTo>
                <a:cubicBezTo>
                  <a:pt x="315" y="658"/>
                  <a:pt x="318" y="651"/>
                  <a:pt x="323" y="649"/>
                </a:cubicBezTo>
                <a:cubicBezTo>
                  <a:pt x="354" y="634"/>
                  <a:pt x="354" y="634"/>
                  <a:pt x="354" y="634"/>
                </a:cubicBezTo>
                <a:cubicBezTo>
                  <a:pt x="360" y="631"/>
                  <a:pt x="366" y="634"/>
                  <a:pt x="369" y="639"/>
                </a:cubicBezTo>
                <a:cubicBezTo>
                  <a:pt x="372" y="645"/>
                  <a:pt x="369" y="652"/>
                  <a:pt x="364" y="655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70"/>
                  <a:pt x="330" y="670"/>
                  <a:pt x="328" y="670"/>
                </a:cubicBezTo>
                <a:close/>
                <a:moveTo>
                  <a:pt x="390" y="641"/>
                </a:moveTo>
                <a:cubicBezTo>
                  <a:pt x="385" y="641"/>
                  <a:pt x="381" y="639"/>
                  <a:pt x="379" y="635"/>
                </a:cubicBezTo>
                <a:cubicBezTo>
                  <a:pt x="377" y="629"/>
                  <a:pt x="379" y="622"/>
                  <a:pt x="385" y="620"/>
                </a:cubicBezTo>
                <a:cubicBezTo>
                  <a:pt x="415" y="605"/>
                  <a:pt x="415" y="605"/>
                  <a:pt x="415" y="605"/>
                </a:cubicBezTo>
                <a:cubicBezTo>
                  <a:pt x="421" y="602"/>
                  <a:pt x="428" y="605"/>
                  <a:pt x="430" y="610"/>
                </a:cubicBezTo>
                <a:cubicBezTo>
                  <a:pt x="433" y="616"/>
                  <a:pt x="431" y="623"/>
                  <a:pt x="425" y="625"/>
                </a:cubicBezTo>
                <a:cubicBezTo>
                  <a:pt x="394" y="640"/>
                  <a:pt x="394" y="640"/>
                  <a:pt x="394" y="640"/>
                </a:cubicBezTo>
                <a:cubicBezTo>
                  <a:pt x="393" y="641"/>
                  <a:pt x="391" y="641"/>
                  <a:pt x="390" y="641"/>
                </a:cubicBezTo>
                <a:close/>
                <a:moveTo>
                  <a:pt x="451" y="612"/>
                </a:moveTo>
                <a:cubicBezTo>
                  <a:pt x="447" y="612"/>
                  <a:pt x="442" y="610"/>
                  <a:pt x="441" y="606"/>
                </a:cubicBezTo>
                <a:cubicBezTo>
                  <a:pt x="438" y="600"/>
                  <a:pt x="440" y="593"/>
                  <a:pt x="446" y="590"/>
                </a:cubicBezTo>
                <a:cubicBezTo>
                  <a:pt x="477" y="576"/>
                  <a:pt x="477" y="576"/>
                  <a:pt x="477" y="576"/>
                </a:cubicBezTo>
                <a:cubicBezTo>
                  <a:pt x="482" y="573"/>
                  <a:pt x="489" y="576"/>
                  <a:pt x="492" y="581"/>
                </a:cubicBezTo>
                <a:cubicBezTo>
                  <a:pt x="494" y="587"/>
                  <a:pt x="492" y="594"/>
                  <a:pt x="486" y="596"/>
                </a:cubicBezTo>
                <a:cubicBezTo>
                  <a:pt x="456" y="611"/>
                  <a:pt x="456" y="611"/>
                  <a:pt x="456" y="611"/>
                </a:cubicBezTo>
                <a:cubicBezTo>
                  <a:pt x="454" y="612"/>
                  <a:pt x="452" y="612"/>
                  <a:pt x="451" y="612"/>
                </a:cubicBezTo>
                <a:close/>
                <a:moveTo>
                  <a:pt x="512" y="583"/>
                </a:moveTo>
                <a:cubicBezTo>
                  <a:pt x="508" y="583"/>
                  <a:pt x="504" y="581"/>
                  <a:pt x="502" y="576"/>
                </a:cubicBezTo>
                <a:cubicBezTo>
                  <a:pt x="499" y="571"/>
                  <a:pt x="501" y="564"/>
                  <a:pt x="507" y="561"/>
                </a:cubicBezTo>
                <a:cubicBezTo>
                  <a:pt x="538" y="547"/>
                  <a:pt x="538" y="547"/>
                  <a:pt x="538" y="547"/>
                </a:cubicBezTo>
                <a:cubicBezTo>
                  <a:pt x="543" y="544"/>
                  <a:pt x="550" y="547"/>
                  <a:pt x="553" y="552"/>
                </a:cubicBezTo>
                <a:cubicBezTo>
                  <a:pt x="556" y="558"/>
                  <a:pt x="553" y="565"/>
                  <a:pt x="547" y="567"/>
                </a:cubicBezTo>
                <a:cubicBezTo>
                  <a:pt x="517" y="582"/>
                  <a:pt x="517" y="582"/>
                  <a:pt x="517" y="582"/>
                </a:cubicBezTo>
                <a:cubicBezTo>
                  <a:pt x="515" y="583"/>
                  <a:pt x="514" y="583"/>
                  <a:pt x="512" y="583"/>
                </a:cubicBezTo>
                <a:close/>
                <a:moveTo>
                  <a:pt x="573" y="554"/>
                </a:moveTo>
                <a:cubicBezTo>
                  <a:pt x="569" y="554"/>
                  <a:pt x="565" y="551"/>
                  <a:pt x="563" y="547"/>
                </a:cubicBezTo>
                <a:cubicBezTo>
                  <a:pt x="560" y="542"/>
                  <a:pt x="563" y="535"/>
                  <a:pt x="568" y="532"/>
                </a:cubicBezTo>
                <a:cubicBezTo>
                  <a:pt x="599" y="518"/>
                  <a:pt x="599" y="518"/>
                  <a:pt x="599" y="518"/>
                </a:cubicBezTo>
                <a:cubicBezTo>
                  <a:pt x="605" y="515"/>
                  <a:pt x="611" y="517"/>
                  <a:pt x="614" y="523"/>
                </a:cubicBezTo>
                <a:cubicBezTo>
                  <a:pt x="617" y="529"/>
                  <a:pt x="614" y="536"/>
                  <a:pt x="609" y="538"/>
                </a:cubicBezTo>
                <a:cubicBezTo>
                  <a:pt x="578" y="553"/>
                  <a:pt x="578" y="553"/>
                  <a:pt x="578" y="553"/>
                </a:cubicBezTo>
                <a:cubicBezTo>
                  <a:pt x="577" y="553"/>
                  <a:pt x="575" y="554"/>
                  <a:pt x="573" y="554"/>
                </a:cubicBezTo>
                <a:close/>
                <a:moveTo>
                  <a:pt x="635" y="525"/>
                </a:moveTo>
                <a:cubicBezTo>
                  <a:pt x="630" y="525"/>
                  <a:pt x="626" y="522"/>
                  <a:pt x="624" y="518"/>
                </a:cubicBezTo>
                <a:cubicBezTo>
                  <a:pt x="622" y="513"/>
                  <a:pt x="624" y="506"/>
                  <a:pt x="630" y="503"/>
                </a:cubicBezTo>
                <a:cubicBezTo>
                  <a:pt x="660" y="489"/>
                  <a:pt x="660" y="489"/>
                  <a:pt x="660" y="489"/>
                </a:cubicBezTo>
                <a:cubicBezTo>
                  <a:pt x="666" y="486"/>
                  <a:pt x="673" y="488"/>
                  <a:pt x="675" y="494"/>
                </a:cubicBezTo>
                <a:cubicBezTo>
                  <a:pt x="678" y="500"/>
                  <a:pt x="676" y="506"/>
                  <a:pt x="670" y="509"/>
                </a:cubicBezTo>
                <a:cubicBezTo>
                  <a:pt x="639" y="524"/>
                  <a:pt x="639" y="524"/>
                  <a:pt x="639" y="524"/>
                </a:cubicBezTo>
                <a:cubicBezTo>
                  <a:pt x="638" y="524"/>
                  <a:pt x="636" y="525"/>
                  <a:pt x="635" y="525"/>
                </a:cubicBezTo>
                <a:close/>
                <a:moveTo>
                  <a:pt x="696" y="496"/>
                </a:moveTo>
                <a:cubicBezTo>
                  <a:pt x="692" y="496"/>
                  <a:pt x="687" y="493"/>
                  <a:pt x="686" y="489"/>
                </a:cubicBezTo>
                <a:cubicBezTo>
                  <a:pt x="683" y="484"/>
                  <a:pt x="685" y="477"/>
                  <a:pt x="691" y="474"/>
                </a:cubicBezTo>
                <a:cubicBezTo>
                  <a:pt x="722" y="460"/>
                  <a:pt x="722" y="460"/>
                  <a:pt x="722" y="460"/>
                </a:cubicBezTo>
                <a:cubicBezTo>
                  <a:pt x="727" y="457"/>
                  <a:pt x="734" y="459"/>
                  <a:pt x="737" y="465"/>
                </a:cubicBezTo>
                <a:cubicBezTo>
                  <a:pt x="739" y="471"/>
                  <a:pt x="737" y="477"/>
                  <a:pt x="731" y="480"/>
                </a:cubicBezTo>
                <a:cubicBezTo>
                  <a:pt x="701" y="495"/>
                  <a:pt x="701" y="495"/>
                  <a:pt x="701" y="495"/>
                </a:cubicBezTo>
                <a:cubicBezTo>
                  <a:pt x="699" y="495"/>
                  <a:pt x="697" y="496"/>
                  <a:pt x="696" y="496"/>
                </a:cubicBezTo>
                <a:close/>
                <a:moveTo>
                  <a:pt x="757" y="467"/>
                </a:moveTo>
                <a:cubicBezTo>
                  <a:pt x="753" y="467"/>
                  <a:pt x="749" y="464"/>
                  <a:pt x="747" y="460"/>
                </a:cubicBezTo>
                <a:cubicBezTo>
                  <a:pt x="744" y="454"/>
                  <a:pt x="746" y="448"/>
                  <a:pt x="752" y="445"/>
                </a:cubicBezTo>
                <a:cubicBezTo>
                  <a:pt x="783" y="430"/>
                  <a:pt x="783" y="430"/>
                  <a:pt x="783" y="430"/>
                </a:cubicBezTo>
                <a:cubicBezTo>
                  <a:pt x="788" y="428"/>
                  <a:pt x="795" y="430"/>
                  <a:pt x="798" y="436"/>
                </a:cubicBezTo>
                <a:cubicBezTo>
                  <a:pt x="801" y="441"/>
                  <a:pt x="798" y="448"/>
                  <a:pt x="792" y="451"/>
                </a:cubicBezTo>
                <a:cubicBezTo>
                  <a:pt x="762" y="465"/>
                  <a:pt x="762" y="465"/>
                  <a:pt x="762" y="465"/>
                </a:cubicBezTo>
                <a:cubicBezTo>
                  <a:pt x="760" y="466"/>
                  <a:pt x="759" y="467"/>
                  <a:pt x="757" y="467"/>
                </a:cubicBezTo>
                <a:close/>
                <a:moveTo>
                  <a:pt x="818" y="437"/>
                </a:moveTo>
                <a:cubicBezTo>
                  <a:pt x="814" y="437"/>
                  <a:pt x="810" y="435"/>
                  <a:pt x="808" y="431"/>
                </a:cubicBezTo>
                <a:cubicBezTo>
                  <a:pt x="805" y="425"/>
                  <a:pt x="808" y="419"/>
                  <a:pt x="813" y="416"/>
                </a:cubicBezTo>
                <a:cubicBezTo>
                  <a:pt x="844" y="401"/>
                  <a:pt x="844" y="401"/>
                  <a:pt x="844" y="401"/>
                </a:cubicBezTo>
                <a:cubicBezTo>
                  <a:pt x="850" y="399"/>
                  <a:pt x="856" y="401"/>
                  <a:pt x="859" y="407"/>
                </a:cubicBezTo>
                <a:cubicBezTo>
                  <a:pt x="862" y="412"/>
                  <a:pt x="859" y="419"/>
                  <a:pt x="854" y="422"/>
                </a:cubicBezTo>
                <a:cubicBezTo>
                  <a:pt x="823" y="436"/>
                  <a:pt x="823" y="436"/>
                  <a:pt x="823" y="436"/>
                </a:cubicBezTo>
                <a:cubicBezTo>
                  <a:pt x="822" y="437"/>
                  <a:pt x="820" y="437"/>
                  <a:pt x="818" y="437"/>
                </a:cubicBezTo>
                <a:close/>
                <a:moveTo>
                  <a:pt x="880" y="408"/>
                </a:moveTo>
                <a:cubicBezTo>
                  <a:pt x="875" y="408"/>
                  <a:pt x="871" y="406"/>
                  <a:pt x="869" y="402"/>
                </a:cubicBezTo>
                <a:cubicBezTo>
                  <a:pt x="867" y="396"/>
                  <a:pt x="869" y="389"/>
                  <a:pt x="875" y="387"/>
                </a:cubicBezTo>
                <a:cubicBezTo>
                  <a:pt x="905" y="372"/>
                  <a:pt x="905" y="372"/>
                  <a:pt x="905" y="372"/>
                </a:cubicBezTo>
                <a:cubicBezTo>
                  <a:pt x="911" y="370"/>
                  <a:pt x="918" y="372"/>
                  <a:pt x="920" y="378"/>
                </a:cubicBezTo>
                <a:cubicBezTo>
                  <a:pt x="923" y="383"/>
                  <a:pt x="921" y="390"/>
                  <a:pt x="915" y="393"/>
                </a:cubicBezTo>
                <a:cubicBezTo>
                  <a:pt x="884" y="407"/>
                  <a:pt x="884" y="407"/>
                  <a:pt x="884" y="407"/>
                </a:cubicBezTo>
                <a:cubicBezTo>
                  <a:pt x="883" y="408"/>
                  <a:pt x="881" y="408"/>
                  <a:pt x="880" y="408"/>
                </a:cubicBezTo>
                <a:close/>
                <a:moveTo>
                  <a:pt x="941" y="379"/>
                </a:moveTo>
                <a:cubicBezTo>
                  <a:pt x="937" y="379"/>
                  <a:pt x="933" y="377"/>
                  <a:pt x="931" y="373"/>
                </a:cubicBezTo>
                <a:cubicBezTo>
                  <a:pt x="928" y="367"/>
                  <a:pt x="930" y="360"/>
                  <a:pt x="936" y="358"/>
                </a:cubicBezTo>
                <a:cubicBezTo>
                  <a:pt x="967" y="343"/>
                  <a:pt x="967" y="343"/>
                  <a:pt x="967" y="343"/>
                </a:cubicBezTo>
                <a:cubicBezTo>
                  <a:pt x="972" y="340"/>
                  <a:pt x="979" y="343"/>
                  <a:pt x="982" y="348"/>
                </a:cubicBezTo>
                <a:cubicBezTo>
                  <a:pt x="984" y="354"/>
                  <a:pt x="982" y="361"/>
                  <a:pt x="976" y="364"/>
                </a:cubicBezTo>
                <a:cubicBezTo>
                  <a:pt x="946" y="378"/>
                  <a:pt x="946" y="378"/>
                  <a:pt x="946" y="378"/>
                </a:cubicBezTo>
                <a:cubicBezTo>
                  <a:pt x="944" y="379"/>
                  <a:pt x="942" y="379"/>
                  <a:pt x="941" y="379"/>
                </a:cubicBezTo>
                <a:close/>
                <a:moveTo>
                  <a:pt x="1002" y="350"/>
                </a:moveTo>
                <a:cubicBezTo>
                  <a:pt x="998" y="350"/>
                  <a:pt x="994" y="348"/>
                  <a:pt x="992" y="344"/>
                </a:cubicBezTo>
                <a:cubicBezTo>
                  <a:pt x="989" y="338"/>
                  <a:pt x="992" y="331"/>
                  <a:pt x="997" y="328"/>
                </a:cubicBezTo>
                <a:cubicBezTo>
                  <a:pt x="1011" y="322"/>
                  <a:pt x="1019" y="318"/>
                  <a:pt x="1020" y="318"/>
                </a:cubicBezTo>
                <a:cubicBezTo>
                  <a:pt x="1022" y="316"/>
                  <a:pt x="1025" y="315"/>
                  <a:pt x="1027" y="314"/>
                </a:cubicBezTo>
                <a:cubicBezTo>
                  <a:pt x="1032" y="311"/>
                  <a:pt x="1039" y="312"/>
                  <a:pt x="1043" y="318"/>
                </a:cubicBezTo>
                <a:cubicBezTo>
                  <a:pt x="1046" y="323"/>
                  <a:pt x="1044" y="330"/>
                  <a:pt x="1038" y="333"/>
                </a:cubicBezTo>
                <a:cubicBezTo>
                  <a:pt x="1036" y="335"/>
                  <a:pt x="1033" y="336"/>
                  <a:pt x="1030" y="338"/>
                </a:cubicBezTo>
                <a:cubicBezTo>
                  <a:pt x="1030" y="338"/>
                  <a:pt x="1029" y="338"/>
                  <a:pt x="1007" y="349"/>
                </a:cubicBezTo>
                <a:cubicBezTo>
                  <a:pt x="1006" y="350"/>
                  <a:pt x="1004" y="350"/>
                  <a:pt x="1002" y="350"/>
                </a:cubicBezTo>
                <a:close/>
                <a:moveTo>
                  <a:pt x="1060" y="315"/>
                </a:moveTo>
                <a:cubicBezTo>
                  <a:pt x="1057" y="315"/>
                  <a:pt x="1054" y="314"/>
                  <a:pt x="1052" y="311"/>
                </a:cubicBezTo>
                <a:cubicBezTo>
                  <a:pt x="1047" y="307"/>
                  <a:pt x="1048" y="299"/>
                  <a:pt x="1052" y="295"/>
                </a:cubicBezTo>
                <a:cubicBezTo>
                  <a:pt x="1059" y="288"/>
                  <a:pt x="1066" y="281"/>
                  <a:pt x="1072" y="273"/>
                </a:cubicBezTo>
                <a:cubicBezTo>
                  <a:pt x="1073" y="271"/>
                  <a:pt x="1073" y="271"/>
                  <a:pt x="1073" y="271"/>
                </a:cubicBezTo>
                <a:cubicBezTo>
                  <a:pt x="1076" y="266"/>
                  <a:pt x="1084" y="265"/>
                  <a:pt x="1089" y="269"/>
                </a:cubicBezTo>
                <a:cubicBezTo>
                  <a:pt x="1094" y="272"/>
                  <a:pt x="1095" y="279"/>
                  <a:pt x="1091" y="285"/>
                </a:cubicBezTo>
                <a:cubicBezTo>
                  <a:pt x="1090" y="286"/>
                  <a:pt x="1090" y="286"/>
                  <a:pt x="1090" y="286"/>
                </a:cubicBezTo>
                <a:cubicBezTo>
                  <a:pt x="1084" y="296"/>
                  <a:pt x="1076" y="304"/>
                  <a:pt x="1068" y="312"/>
                </a:cubicBezTo>
                <a:cubicBezTo>
                  <a:pt x="1065" y="314"/>
                  <a:pt x="1063" y="315"/>
                  <a:pt x="1060" y="315"/>
                </a:cubicBezTo>
                <a:close/>
                <a:moveTo>
                  <a:pt x="1098" y="260"/>
                </a:moveTo>
                <a:cubicBezTo>
                  <a:pt x="1097" y="260"/>
                  <a:pt x="1096" y="260"/>
                  <a:pt x="1094" y="259"/>
                </a:cubicBezTo>
                <a:cubicBezTo>
                  <a:pt x="1088" y="257"/>
                  <a:pt x="1086" y="250"/>
                  <a:pt x="1088" y="244"/>
                </a:cubicBezTo>
                <a:cubicBezTo>
                  <a:pt x="1092" y="234"/>
                  <a:pt x="1095" y="224"/>
                  <a:pt x="1097" y="214"/>
                </a:cubicBezTo>
                <a:cubicBezTo>
                  <a:pt x="1098" y="208"/>
                  <a:pt x="1104" y="204"/>
                  <a:pt x="1110" y="205"/>
                </a:cubicBezTo>
                <a:cubicBezTo>
                  <a:pt x="1116" y="206"/>
                  <a:pt x="1120" y="212"/>
                  <a:pt x="1119" y="218"/>
                </a:cubicBezTo>
                <a:cubicBezTo>
                  <a:pt x="1117" y="230"/>
                  <a:pt x="1114" y="242"/>
                  <a:pt x="1109" y="253"/>
                </a:cubicBezTo>
                <a:cubicBezTo>
                  <a:pt x="1107" y="257"/>
                  <a:pt x="1103" y="260"/>
                  <a:pt x="1098" y="260"/>
                </a:cubicBezTo>
                <a:close/>
                <a:moveTo>
                  <a:pt x="1111" y="194"/>
                </a:moveTo>
                <a:cubicBezTo>
                  <a:pt x="1105" y="194"/>
                  <a:pt x="1100" y="189"/>
                  <a:pt x="1099" y="183"/>
                </a:cubicBezTo>
                <a:cubicBezTo>
                  <a:pt x="1099" y="172"/>
                  <a:pt x="1097" y="162"/>
                  <a:pt x="1095" y="152"/>
                </a:cubicBezTo>
                <a:cubicBezTo>
                  <a:pt x="1093" y="146"/>
                  <a:pt x="1097" y="140"/>
                  <a:pt x="1103" y="138"/>
                </a:cubicBezTo>
                <a:cubicBezTo>
                  <a:pt x="1109" y="136"/>
                  <a:pt x="1115" y="140"/>
                  <a:pt x="1117" y="146"/>
                </a:cubicBezTo>
                <a:cubicBezTo>
                  <a:pt x="1120" y="158"/>
                  <a:pt x="1122" y="170"/>
                  <a:pt x="1122" y="182"/>
                </a:cubicBezTo>
                <a:cubicBezTo>
                  <a:pt x="1122" y="188"/>
                  <a:pt x="1117" y="194"/>
                  <a:pt x="1111" y="194"/>
                </a:cubicBezTo>
                <a:cubicBezTo>
                  <a:pt x="1111" y="194"/>
                  <a:pt x="1111" y="194"/>
                  <a:pt x="1111" y="194"/>
                </a:cubicBezTo>
                <a:close/>
                <a:moveTo>
                  <a:pt x="1094" y="129"/>
                </a:moveTo>
                <a:cubicBezTo>
                  <a:pt x="1090" y="129"/>
                  <a:pt x="1086" y="126"/>
                  <a:pt x="1084" y="122"/>
                </a:cubicBezTo>
                <a:cubicBezTo>
                  <a:pt x="1079" y="113"/>
                  <a:pt x="1074" y="104"/>
                  <a:pt x="1067" y="96"/>
                </a:cubicBezTo>
                <a:cubicBezTo>
                  <a:pt x="1063" y="91"/>
                  <a:pt x="1064" y="84"/>
                  <a:pt x="1069" y="80"/>
                </a:cubicBezTo>
                <a:cubicBezTo>
                  <a:pt x="1074" y="76"/>
                  <a:pt x="1081" y="77"/>
                  <a:pt x="1085" y="82"/>
                </a:cubicBezTo>
                <a:cubicBezTo>
                  <a:pt x="1092" y="91"/>
                  <a:pt x="1099" y="101"/>
                  <a:pt x="1104" y="112"/>
                </a:cubicBezTo>
                <a:cubicBezTo>
                  <a:pt x="1107" y="118"/>
                  <a:pt x="1105" y="125"/>
                  <a:pt x="1099" y="127"/>
                </a:cubicBezTo>
                <a:cubicBezTo>
                  <a:pt x="1098" y="128"/>
                  <a:pt x="1096" y="129"/>
                  <a:pt x="1094" y="129"/>
                </a:cubicBezTo>
                <a:close/>
                <a:moveTo>
                  <a:pt x="1052" y="76"/>
                </a:moveTo>
                <a:cubicBezTo>
                  <a:pt x="1050" y="76"/>
                  <a:pt x="1047" y="76"/>
                  <a:pt x="1045" y="74"/>
                </a:cubicBezTo>
                <a:cubicBezTo>
                  <a:pt x="1043" y="72"/>
                  <a:pt x="1041" y="71"/>
                  <a:pt x="1039" y="69"/>
                </a:cubicBezTo>
                <a:cubicBezTo>
                  <a:pt x="1033" y="65"/>
                  <a:pt x="1026" y="60"/>
                  <a:pt x="1019" y="57"/>
                </a:cubicBezTo>
                <a:cubicBezTo>
                  <a:pt x="1013" y="54"/>
                  <a:pt x="1011" y="47"/>
                  <a:pt x="1014" y="42"/>
                </a:cubicBezTo>
                <a:cubicBezTo>
                  <a:pt x="1016" y="36"/>
                  <a:pt x="1023" y="34"/>
                  <a:pt x="1029" y="37"/>
                </a:cubicBezTo>
                <a:cubicBezTo>
                  <a:pt x="1037" y="41"/>
                  <a:pt x="1045" y="45"/>
                  <a:pt x="1052" y="51"/>
                </a:cubicBezTo>
                <a:cubicBezTo>
                  <a:pt x="1055" y="53"/>
                  <a:pt x="1057" y="54"/>
                  <a:pt x="1059" y="56"/>
                </a:cubicBezTo>
                <a:cubicBezTo>
                  <a:pt x="1064" y="60"/>
                  <a:pt x="1065" y="67"/>
                  <a:pt x="1061" y="72"/>
                </a:cubicBezTo>
                <a:cubicBezTo>
                  <a:pt x="1059" y="75"/>
                  <a:pt x="1055" y="76"/>
                  <a:pt x="1052" y="76"/>
                </a:cubicBezTo>
                <a:close/>
                <a:moveTo>
                  <a:pt x="992" y="46"/>
                </a:moveTo>
                <a:cubicBezTo>
                  <a:pt x="991" y="46"/>
                  <a:pt x="990" y="46"/>
                  <a:pt x="989" y="46"/>
                </a:cubicBezTo>
                <a:cubicBezTo>
                  <a:pt x="979" y="43"/>
                  <a:pt x="969" y="42"/>
                  <a:pt x="958" y="42"/>
                </a:cubicBezTo>
                <a:cubicBezTo>
                  <a:pt x="952" y="41"/>
                  <a:pt x="947" y="36"/>
                  <a:pt x="947" y="30"/>
                </a:cubicBezTo>
                <a:cubicBezTo>
                  <a:pt x="948" y="24"/>
                  <a:pt x="953" y="19"/>
                  <a:pt x="959" y="19"/>
                </a:cubicBezTo>
                <a:cubicBezTo>
                  <a:pt x="971" y="19"/>
                  <a:pt x="983" y="21"/>
                  <a:pt x="995" y="24"/>
                </a:cubicBezTo>
                <a:cubicBezTo>
                  <a:pt x="1001" y="26"/>
                  <a:pt x="1005" y="32"/>
                  <a:pt x="1003" y="38"/>
                </a:cubicBezTo>
                <a:cubicBezTo>
                  <a:pt x="1002" y="43"/>
                  <a:pt x="997" y="46"/>
                  <a:pt x="992" y="46"/>
                </a:cubicBezTo>
                <a:close/>
                <a:moveTo>
                  <a:pt x="925" y="41"/>
                </a:moveTo>
                <a:cubicBezTo>
                  <a:pt x="925" y="41"/>
                  <a:pt x="925" y="41"/>
                  <a:pt x="925" y="41"/>
                </a:cubicBezTo>
                <a:cubicBezTo>
                  <a:pt x="891" y="40"/>
                  <a:pt x="891" y="40"/>
                  <a:pt x="891" y="40"/>
                </a:cubicBezTo>
                <a:cubicBezTo>
                  <a:pt x="885" y="40"/>
                  <a:pt x="880" y="35"/>
                  <a:pt x="880" y="29"/>
                </a:cubicBezTo>
                <a:cubicBezTo>
                  <a:pt x="880" y="22"/>
                  <a:pt x="885" y="18"/>
                  <a:pt x="891" y="18"/>
                </a:cubicBezTo>
                <a:cubicBezTo>
                  <a:pt x="925" y="18"/>
                  <a:pt x="925" y="18"/>
                  <a:pt x="925" y="18"/>
                </a:cubicBezTo>
                <a:cubicBezTo>
                  <a:pt x="931" y="18"/>
                  <a:pt x="936" y="24"/>
                  <a:pt x="936" y="30"/>
                </a:cubicBezTo>
                <a:cubicBezTo>
                  <a:pt x="936" y="36"/>
                  <a:pt x="931" y="41"/>
                  <a:pt x="925" y="41"/>
                </a:cubicBezTo>
                <a:close/>
                <a:moveTo>
                  <a:pt x="857" y="40"/>
                </a:moveTo>
                <a:cubicBezTo>
                  <a:pt x="857" y="40"/>
                  <a:pt x="857" y="40"/>
                  <a:pt x="857" y="40"/>
                </a:cubicBezTo>
                <a:cubicBezTo>
                  <a:pt x="823" y="39"/>
                  <a:pt x="823" y="39"/>
                  <a:pt x="823" y="39"/>
                </a:cubicBezTo>
                <a:cubicBezTo>
                  <a:pt x="817" y="39"/>
                  <a:pt x="812" y="34"/>
                  <a:pt x="812" y="27"/>
                </a:cubicBezTo>
                <a:cubicBezTo>
                  <a:pt x="812" y="21"/>
                  <a:pt x="817" y="16"/>
                  <a:pt x="824" y="16"/>
                </a:cubicBezTo>
                <a:cubicBezTo>
                  <a:pt x="857" y="17"/>
                  <a:pt x="857" y="17"/>
                  <a:pt x="857" y="17"/>
                </a:cubicBezTo>
                <a:cubicBezTo>
                  <a:pt x="864" y="17"/>
                  <a:pt x="869" y="22"/>
                  <a:pt x="869" y="29"/>
                </a:cubicBezTo>
                <a:cubicBezTo>
                  <a:pt x="868" y="35"/>
                  <a:pt x="863" y="40"/>
                  <a:pt x="857" y="40"/>
                </a:cubicBezTo>
                <a:close/>
                <a:moveTo>
                  <a:pt x="790" y="38"/>
                </a:moveTo>
                <a:cubicBezTo>
                  <a:pt x="789" y="38"/>
                  <a:pt x="789" y="38"/>
                  <a:pt x="789" y="38"/>
                </a:cubicBezTo>
                <a:cubicBezTo>
                  <a:pt x="756" y="38"/>
                  <a:pt x="756" y="38"/>
                  <a:pt x="756" y="38"/>
                </a:cubicBezTo>
                <a:cubicBezTo>
                  <a:pt x="749" y="38"/>
                  <a:pt x="744" y="32"/>
                  <a:pt x="744" y="26"/>
                </a:cubicBezTo>
                <a:cubicBezTo>
                  <a:pt x="745" y="20"/>
                  <a:pt x="750" y="15"/>
                  <a:pt x="756" y="15"/>
                </a:cubicBezTo>
                <a:cubicBezTo>
                  <a:pt x="790" y="16"/>
                  <a:pt x="790" y="16"/>
                  <a:pt x="790" y="16"/>
                </a:cubicBezTo>
                <a:cubicBezTo>
                  <a:pt x="796" y="16"/>
                  <a:pt x="801" y="21"/>
                  <a:pt x="801" y="27"/>
                </a:cubicBezTo>
                <a:cubicBezTo>
                  <a:pt x="801" y="33"/>
                  <a:pt x="796" y="38"/>
                  <a:pt x="790" y="38"/>
                </a:cubicBezTo>
                <a:close/>
                <a:moveTo>
                  <a:pt x="722" y="37"/>
                </a:moveTo>
                <a:cubicBezTo>
                  <a:pt x="722" y="37"/>
                  <a:pt x="722" y="37"/>
                  <a:pt x="722" y="37"/>
                </a:cubicBezTo>
                <a:cubicBezTo>
                  <a:pt x="688" y="36"/>
                  <a:pt x="688" y="36"/>
                  <a:pt x="688" y="36"/>
                </a:cubicBezTo>
                <a:cubicBezTo>
                  <a:pt x="682" y="36"/>
                  <a:pt x="677" y="31"/>
                  <a:pt x="677" y="25"/>
                </a:cubicBezTo>
                <a:cubicBezTo>
                  <a:pt x="677" y="18"/>
                  <a:pt x="682" y="13"/>
                  <a:pt x="688" y="14"/>
                </a:cubicBezTo>
                <a:cubicBezTo>
                  <a:pt x="722" y="14"/>
                  <a:pt x="722" y="14"/>
                  <a:pt x="722" y="14"/>
                </a:cubicBezTo>
                <a:cubicBezTo>
                  <a:pt x="728" y="14"/>
                  <a:pt x="733" y="20"/>
                  <a:pt x="733" y="26"/>
                </a:cubicBezTo>
                <a:cubicBezTo>
                  <a:pt x="733" y="32"/>
                  <a:pt x="728" y="37"/>
                  <a:pt x="722" y="37"/>
                </a:cubicBezTo>
                <a:close/>
                <a:moveTo>
                  <a:pt x="654" y="36"/>
                </a:moveTo>
                <a:cubicBezTo>
                  <a:pt x="654" y="36"/>
                  <a:pt x="654" y="36"/>
                  <a:pt x="654" y="36"/>
                </a:cubicBezTo>
                <a:cubicBezTo>
                  <a:pt x="620" y="35"/>
                  <a:pt x="620" y="35"/>
                  <a:pt x="620" y="35"/>
                </a:cubicBezTo>
                <a:cubicBezTo>
                  <a:pt x="614" y="35"/>
                  <a:pt x="609" y="30"/>
                  <a:pt x="609" y="23"/>
                </a:cubicBezTo>
                <a:cubicBezTo>
                  <a:pt x="609" y="17"/>
                  <a:pt x="614" y="12"/>
                  <a:pt x="621" y="12"/>
                </a:cubicBezTo>
                <a:cubicBezTo>
                  <a:pt x="654" y="13"/>
                  <a:pt x="654" y="13"/>
                  <a:pt x="654" y="13"/>
                </a:cubicBezTo>
                <a:cubicBezTo>
                  <a:pt x="661" y="13"/>
                  <a:pt x="666" y="18"/>
                  <a:pt x="666" y="25"/>
                </a:cubicBezTo>
                <a:cubicBezTo>
                  <a:pt x="665" y="31"/>
                  <a:pt x="660" y="36"/>
                  <a:pt x="654" y="36"/>
                </a:cubicBezTo>
                <a:close/>
                <a:moveTo>
                  <a:pt x="587" y="34"/>
                </a:moveTo>
                <a:cubicBezTo>
                  <a:pt x="587" y="34"/>
                  <a:pt x="586" y="34"/>
                  <a:pt x="586" y="34"/>
                </a:cubicBezTo>
                <a:cubicBezTo>
                  <a:pt x="553" y="34"/>
                  <a:pt x="553" y="34"/>
                  <a:pt x="553" y="34"/>
                </a:cubicBezTo>
                <a:cubicBezTo>
                  <a:pt x="546" y="34"/>
                  <a:pt x="541" y="28"/>
                  <a:pt x="541" y="22"/>
                </a:cubicBezTo>
                <a:cubicBezTo>
                  <a:pt x="542" y="16"/>
                  <a:pt x="547" y="11"/>
                  <a:pt x="553" y="11"/>
                </a:cubicBezTo>
                <a:cubicBezTo>
                  <a:pt x="587" y="12"/>
                  <a:pt x="587" y="12"/>
                  <a:pt x="587" y="12"/>
                </a:cubicBezTo>
                <a:cubicBezTo>
                  <a:pt x="593" y="12"/>
                  <a:pt x="598" y="17"/>
                  <a:pt x="598" y="23"/>
                </a:cubicBezTo>
                <a:cubicBezTo>
                  <a:pt x="598" y="29"/>
                  <a:pt x="593" y="34"/>
                  <a:pt x="587" y="34"/>
                </a:cubicBezTo>
                <a:close/>
                <a:moveTo>
                  <a:pt x="519" y="33"/>
                </a:moveTo>
                <a:cubicBezTo>
                  <a:pt x="519" y="33"/>
                  <a:pt x="519" y="33"/>
                  <a:pt x="519" y="33"/>
                </a:cubicBezTo>
                <a:cubicBezTo>
                  <a:pt x="485" y="32"/>
                  <a:pt x="485" y="32"/>
                  <a:pt x="485" y="32"/>
                </a:cubicBezTo>
                <a:cubicBezTo>
                  <a:pt x="479" y="32"/>
                  <a:pt x="474" y="27"/>
                  <a:pt x="474" y="21"/>
                </a:cubicBezTo>
                <a:cubicBezTo>
                  <a:pt x="474" y="15"/>
                  <a:pt x="479" y="9"/>
                  <a:pt x="485" y="10"/>
                </a:cubicBezTo>
                <a:cubicBezTo>
                  <a:pt x="519" y="10"/>
                  <a:pt x="519" y="10"/>
                  <a:pt x="519" y="10"/>
                </a:cubicBezTo>
                <a:cubicBezTo>
                  <a:pt x="525" y="10"/>
                  <a:pt x="530" y="16"/>
                  <a:pt x="530" y="22"/>
                </a:cubicBezTo>
                <a:cubicBezTo>
                  <a:pt x="530" y="28"/>
                  <a:pt x="525" y="33"/>
                  <a:pt x="519" y="33"/>
                </a:cubicBezTo>
                <a:close/>
                <a:moveTo>
                  <a:pt x="451" y="32"/>
                </a:moveTo>
                <a:cubicBezTo>
                  <a:pt x="451" y="32"/>
                  <a:pt x="451" y="32"/>
                  <a:pt x="451" y="32"/>
                </a:cubicBezTo>
                <a:cubicBezTo>
                  <a:pt x="417" y="31"/>
                  <a:pt x="417" y="31"/>
                  <a:pt x="417" y="31"/>
                </a:cubicBezTo>
                <a:cubicBezTo>
                  <a:pt x="411" y="31"/>
                  <a:pt x="406" y="26"/>
                  <a:pt x="406" y="19"/>
                </a:cubicBezTo>
                <a:cubicBezTo>
                  <a:pt x="406" y="13"/>
                  <a:pt x="411" y="8"/>
                  <a:pt x="418" y="8"/>
                </a:cubicBezTo>
                <a:cubicBezTo>
                  <a:pt x="452" y="9"/>
                  <a:pt x="452" y="9"/>
                  <a:pt x="452" y="9"/>
                </a:cubicBezTo>
                <a:cubicBezTo>
                  <a:pt x="458" y="9"/>
                  <a:pt x="463" y="14"/>
                  <a:pt x="463" y="21"/>
                </a:cubicBezTo>
                <a:cubicBezTo>
                  <a:pt x="463" y="27"/>
                  <a:pt x="457" y="32"/>
                  <a:pt x="451" y="32"/>
                </a:cubicBezTo>
                <a:close/>
                <a:moveTo>
                  <a:pt x="384" y="30"/>
                </a:moveTo>
                <a:cubicBezTo>
                  <a:pt x="384" y="30"/>
                  <a:pt x="384" y="30"/>
                  <a:pt x="383" y="30"/>
                </a:cubicBezTo>
                <a:cubicBezTo>
                  <a:pt x="350" y="30"/>
                  <a:pt x="350" y="30"/>
                  <a:pt x="350" y="30"/>
                </a:cubicBezTo>
                <a:cubicBezTo>
                  <a:pt x="343" y="30"/>
                  <a:pt x="338" y="24"/>
                  <a:pt x="338" y="18"/>
                </a:cubicBezTo>
                <a:cubicBezTo>
                  <a:pt x="339" y="12"/>
                  <a:pt x="344" y="7"/>
                  <a:pt x="350" y="7"/>
                </a:cubicBezTo>
                <a:cubicBezTo>
                  <a:pt x="384" y="8"/>
                  <a:pt x="384" y="8"/>
                  <a:pt x="384" y="8"/>
                </a:cubicBezTo>
                <a:cubicBezTo>
                  <a:pt x="390" y="8"/>
                  <a:pt x="395" y="13"/>
                  <a:pt x="395" y="19"/>
                </a:cubicBezTo>
                <a:cubicBezTo>
                  <a:pt x="395" y="25"/>
                  <a:pt x="390" y="30"/>
                  <a:pt x="384" y="30"/>
                </a:cubicBezTo>
                <a:close/>
                <a:moveTo>
                  <a:pt x="316" y="29"/>
                </a:moveTo>
                <a:cubicBezTo>
                  <a:pt x="316" y="29"/>
                  <a:pt x="316" y="29"/>
                  <a:pt x="316" y="29"/>
                </a:cubicBezTo>
                <a:cubicBezTo>
                  <a:pt x="282" y="28"/>
                  <a:pt x="282" y="28"/>
                  <a:pt x="282" y="28"/>
                </a:cubicBezTo>
                <a:cubicBezTo>
                  <a:pt x="276" y="28"/>
                  <a:pt x="271" y="23"/>
                  <a:pt x="271" y="17"/>
                </a:cubicBezTo>
                <a:cubicBezTo>
                  <a:pt x="271" y="11"/>
                  <a:pt x="276" y="6"/>
                  <a:pt x="282" y="6"/>
                </a:cubicBezTo>
                <a:cubicBezTo>
                  <a:pt x="282" y="6"/>
                  <a:pt x="282" y="6"/>
                  <a:pt x="282" y="6"/>
                </a:cubicBezTo>
                <a:cubicBezTo>
                  <a:pt x="316" y="6"/>
                  <a:pt x="316" y="6"/>
                  <a:pt x="316" y="6"/>
                </a:cubicBezTo>
                <a:cubicBezTo>
                  <a:pt x="322" y="6"/>
                  <a:pt x="327" y="12"/>
                  <a:pt x="327" y="18"/>
                </a:cubicBezTo>
                <a:cubicBezTo>
                  <a:pt x="327" y="24"/>
                  <a:pt x="322" y="29"/>
                  <a:pt x="316" y="29"/>
                </a:cubicBezTo>
                <a:close/>
                <a:moveTo>
                  <a:pt x="248" y="28"/>
                </a:moveTo>
                <a:cubicBezTo>
                  <a:pt x="248" y="28"/>
                  <a:pt x="248" y="28"/>
                  <a:pt x="248" y="28"/>
                </a:cubicBezTo>
                <a:cubicBezTo>
                  <a:pt x="214" y="27"/>
                  <a:pt x="214" y="27"/>
                  <a:pt x="214" y="27"/>
                </a:cubicBezTo>
                <a:cubicBezTo>
                  <a:pt x="208" y="27"/>
                  <a:pt x="203" y="22"/>
                  <a:pt x="203" y="15"/>
                </a:cubicBezTo>
                <a:cubicBezTo>
                  <a:pt x="203" y="9"/>
                  <a:pt x="209" y="4"/>
                  <a:pt x="215" y="4"/>
                </a:cubicBezTo>
                <a:cubicBezTo>
                  <a:pt x="249" y="5"/>
                  <a:pt x="249" y="5"/>
                  <a:pt x="249" y="5"/>
                </a:cubicBezTo>
                <a:cubicBezTo>
                  <a:pt x="255" y="5"/>
                  <a:pt x="260" y="10"/>
                  <a:pt x="260" y="17"/>
                </a:cubicBezTo>
                <a:cubicBezTo>
                  <a:pt x="260" y="23"/>
                  <a:pt x="255" y="28"/>
                  <a:pt x="248" y="28"/>
                </a:cubicBezTo>
                <a:close/>
                <a:moveTo>
                  <a:pt x="181" y="26"/>
                </a:moveTo>
                <a:cubicBezTo>
                  <a:pt x="181" y="26"/>
                  <a:pt x="181" y="26"/>
                  <a:pt x="180" y="26"/>
                </a:cubicBezTo>
                <a:cubicBezTo>
                  <a:pt x="147" y="26"/>
                  <a:pt x="147" y="26"/>
                  <a:pt x="147" y="26"/>
                </a:cubicBezTo>
                <a:cubicBezTo>
                  <a:pt x="140" y="26"/>
                  <a:pt x="135" y="20"/>
                  <a:pt x="136" y="14"/>
                </a:cubicBezTo>
                <a:cubicBezTo>
                  <a:pt x="136" y="8"/>
                  <a:pt x="141" y="3"/>
                  <a:pt x="147" y="3"/>
                </a:cubicBezTo>
                <a:cubicBezTo>
                  <a:pt x="181" y="4"/>
                  <a:pt x="181" y="4"/>
                  <a:pt x="181" y="4"/>
                </a:cubicBezTo>
                <a:cubicBezTo>
                  <a:pt x="187" y="4"/>
                  <a:pt x="192" y="9"/>
                  <a:pt x="192" y="15"/>
                </a:cubicBezTo>
                <a:cubicBezTo>
                  <a:pt x="192" y="21"/>
                  <a:pt x="187" y="26"/>
                  <a:pt x="181" y="26"/>
                </a:cubicBezTo>
                <a:close/>
                <a:moveTo>
                  <a:pt x="113" y="25"/>
                </a:moveTo>
                <a:cubicBezTo>
                  <a:pt x="113" y="25"/>
                  <a:pt x="113" y="25"/>
                  <a:pt x="113" y="25"/>
                </a:cubicBezTo>
                <a:cubicBezTo>
                  <a:pt x="79" y="24"/>
                  <a:pt x="79" y="24"/>
                  <a:pt x="79" y="24"/>
                </a:cubicBezTo>
                <a:cubicBezTo>
                  <a:pt x="73" y="24"/>
                  <a:pt x="68" y="19"/>
                  <a:pt x="68" y="13"/>
                </a:cubicBezTo>
                <a:cubicBezTo>
                  <a:pt x="68" y="7"/>
                  <a:pt x="73" y="2"/>
                  <a:pt x="79" y="2"/>
                </a:cubicBezTo>
                <a:cubicBezTo>
                  <a:pt x="113" y="2"/>
                  <a:pt x="113" y="2"/>
                  <a:pt x="113" y="2"/>
                </a:cubicBezTo>
                <a:cubicBezTo>
                  <a:pt x="120" y="3"/>
                  <a:pt x="125" y="8"/>
                  <a:pt x="124" y="14"/>
                </a:cubicBezTo>
                <a:cubicBezTo>
                  <a:pt x="124" y="20"/>
                  <a:pt x="119" y="25"/>
                  <a:pt x="113" y="25"/>
                </a:cubicBezTo>
                <a:close/>
                <a:moveTo>
                  <a:pt x="45" y="24"/>
                </a:moveTo>
                <a:cubicBezTo>
                  <a:pt x="45" y="24"/>
                  <a:pt x="45" y="24"/>
                  <a:pt x="45" y="24"/>
                </a:cubicBezTo>
                <a:cubicBezTo>
                  <a:pt x="11" y="23"/>
                  <a:pt x="11" y="23"/>
                  <a:pt x="11" y="23"/>
                </a:cubicBezTo>
                <a:cubicBezTo>
                  <a:pt x="5" y="23"/>
                  <a:pt x="0" y="18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46" y="1"/>
                  <a:pt x="46" y="1"/>
                  <a:pt x="46" y="1"/>
                </a:cubicBezTo>
                <a:cubicBezTo>
                  <a:pt x="52" y="1"/>
                  <a:pt x="57" y="6"/>
                  <a:pt x="57" y="13"/>
                </a:cubicBezTo>
                <a:cubicBezTo>
                  <a:pt x="57" y="19"/>
                  <a:pt x="52" y="24"/>
                  <a:pt x="45" y="24"/>
                </a:cubicBezTo>
                <a:close/>
              </a:path>
            </a:pathLst>
          </a:custGeom>
          <a:solidFill>
            <a:srgbClr val="DCDBDB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55" name="Freeform: Shape 45"/>
          <p:cNvSpPr>
            <a:spLocks/>
          </p:cNvSpPr>
          <p:nvPr/>
        </p:nvSpPr>
        <p:spPr bwMode="auto">
          <a:xfrm>
            <a:off x="2575791" y="3287811"/>
            <a:ext cx="90038" cy="57416"/>
          </a:xfrm>
          <a:custGeom>
            <a:avLst/>
            <a:gdLst/>
            <a:ahLst/>
            <a:cxnLst>
              <a:cxn ang="0">
                <a:pos x="13" y="37"/>
              </a:cxn>
              <a:cxn ang="0">
                <a:pos x="2" y="30"/>
              </a:cxn>
              <a:cxn ang="0">
                <a:pos x="9" y="15"/>
              </a:cxn>
              <a:cxn ang="0">
                <a:pos x="24" y="9"/>
              </a:cxn>
              <a:cxn ang="0">
                <a:pos x="26" y="9"/>
              </a:cxn>
              <a:cxn ang="0">
                <a:pos x="27" y="8"/>
              </a:cxn>
              <a:cxn ang="0">
                <a:pos x="39" y="2"/>
              </a:cxn>
              <a:cxn ang="0">
                <a:pos x="54" y="8"/>
              </a:cxn>
              <a:cxn ang="0">
                <a:pos x="49" y="23"/>
              </a:cxn>
              <a:cxn ang="0">
                <a:pos x="37" y="28"/>
              </a:cxn>
              <a:cxn ang="0">
                <a:pos x="33" y="30"/>
              </a:cxn>
              <a:cxn ang="0">
                <a:pos x="31" y="31"/>
              </a:cxn>
              <a:cxn ang="0">
                <a:pos x="17" y="36"/>
              </a:cxn>
              <a:cxn ang="0">
                <a:pos x="13" y="37"/>
              </a:cxn>
            </a:cxnLst>
            <a:rect l="0" t="0" r="r" b="b"/>
            <a:pathLst>
              <a:path w="57" h="37">
                <a:moveTo>
                  <a:pt x="13" y="37"/>
                </a:moveTo>
                <a:cubicBezTo>
                  <a:pt x="8" y="37"/>
                  <a:pt x="4" y="34"/>
                  <a:pt x="2" y="30"/>
                </a:cubicBezTo>
                <a:cubicBezTo>
                  <a:pt x="0" y="24"/>
                  <a:pt x="3" y="17"/>
                  <a:pt x="9" y="15"/>
                </a:cubicBezTo>
                <a:cubicBezTo>
                  <a:pt x="14" y="13"/>
                  <a:pt x="19" y="11"/>
                  <a:pt x="24" y="9"/>
                </a:cubicBezTo>
                <a:cubicBezTo>
                  <a:pt x="25" y="9"/>
                  <a:pt x="25" y="9"/>
                  <a:pt x="26" y="9"/>
                </a:cubicBezTo>
                <a:cubicBezTo>
                  <a:pt x="27" y="8"/>
                  <a:pt x="27" y="8"/>
                  <a:pt x="27" y="8"/>
                </a:cubicBezTo>
                <a:cubicBezTo>
                  <a:pt x="31" y="6"/>
                  <a:pt x="35" y="4"/>
                  <a:pt x="39" y="2"/>
                </a:cubicBezTo>
                <a:cubicBezTo>
                  <a:pt x="45" y="0"/>
                  <a:pt x="52" y="2"/>
                  <a:pt x="54" y="8"/>
                </a:cubicBezTo>
                <a:cubicBezTo>
                  <a:pt x="57" y="13"/>
                  <a:pt x="55" y="20"/>
                  <a:pt x="49" y="23"/>
                </a:cubicBezTo>
                <a:cubicBezTo>
                  <a:pt x="45" y="25"/>
                  <a:pt x="41" y="27"/>
                  <a:pt x="37" y="28"/>
                </a:cubicBezTo>
                <a:cubicBezTo>
                  <a:pt x="33" y="30"/>
                  <a:pt x="33" y="30"/>
                  <a:pt x="33" y="30"/>
                </a:cubicBezTo>
                <a:cubicBezTo>
                  <a:pt x="33" y="30"/>
                  <a:pt x="32" y="30"/>
                  <a:pt x="31" y="31"/>
                </a:cubicBezTo>
                <a:cubicBezTo>
                  <a:pt x="26" y="33"/>
                  <a:pt x="22" y="35"/>
                  <a:pt x="17" y="36"/>
                </a:cubicBezTo>
                <a:cubicBezTo>
                  <a:pt x="15" y="37"/>
                  <a:pt x="14" y="37"/>
                  <a:pt x="13" y="37"/>
                </a:cubicBezTo>
                <a:close/>
              </a:path>
            </a:pathLst>
          </a:custGeom>
          <a:solidFill>
            <a:srgbClr val="DCDBDB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56" name="Freeform: Shape 46"/>
          <p:cNvSpPr>
            <a:spLocks/>
          </p:cNvSpPr>
          <p:nvPr/>
        </p:nvSpPr>
        <p:spPr bwMode="auto">
          <a:xfrm>
            <a:off x="1749789" y="2119924"/>
            <a:ext cx="816868" cy="1264449"/>
          </a:xfrm>
          <a:custGeom>
            <a:avLst/>
            <a:gdLst/>
            <a:ahLst/>
            <a:cxnLst>
              <a:cxn ang="0">
                <a:pos x="410" y="785"/>
              </a:cxn>
              <a:cxn ang="0">
                <a:pos x="445" y="806"/>
              </a:cxn>
              <a:cxn ang="0">
                <a:pos x="377" y="807"/>
              </a:cxn>
              <a:cxn ang="0">
                <a:pos x="332" y="790"/>
              </a:cxn>
              <a:cxn ang="0">
                <a:pos x="388" y="796"/>
              </a:cxn>
              <a:cxn ang="0">
                <a:pos x="465" y="792"/>
              </a:cxn>
              <a:cxn ang="0">
                <a:pos x="506" y="771"/>
              </a:cxn>
              <a:cxn ang="0">
                <a:pos x="488" y="799"/>
              </a:cxn>
              <a:cxn ang="0">
                <a:pos x="311" y="796"/>
              </a:cxn>
              <a:cxn ang="0">
                <a:pos x="268" y="772"/>
              </a:cxn>
              <a:cxn ang="0">
                <a:pos x="322" y="788"/>
              </a:cxn>
              <a:cxn ang="0">
                <a:pos x="243" y="774"/>
              </a:cxn>
              <a:cxn ang="0">
                <a:pos x="223" y="739"/>
              </a:cxn>
              <a:cxn ang="0">
                <a:pos x="248" y="775"/>
              </a:cxn>
              <a:cxn ang="0">
                <a:pos x="168" y="731"/>
              </a:cxn>
              <a:cxn ang="0">
                <a:pos x="169" y="703"/>
              </a:cxn>
              <a:cxn ang="0">
                <a:pos x="199" y="738"/>
              </a:cxn>
              <a:cxn ang="0">
                <a:pos x="129" y="699"/>
              </a:cxn>
              <a:cxn ang="0">
                <a:pos x="122" y="659"/>
              </a:cxn>
              <a:cxn ang="0">
                <a:pos x="137" y="702"/>
              </a:cxn>
              <a:cxn ang="0">
                <a:pos x="63" y="620"/>
              </a:cxn>
              <a:cxn ang="0">
                <a:pos x="101" y="634"/>
              </a:cxn>
              <a:cxn ang="0">
                <a:pos x="56" y="596"/>
              </a:cxn>
              <a:cxn ang="0">
                <a:pos x="38" y="544"/>
              </a:cxn>
              <a:cxn ang="0">
                <a:pos x="61" y="595"/>
              </a:cxn>
              <a:cxn ang="0">
                <a:pos x="20" y="527"/>
              </a:cxn>
              <a:cxn ang="0">
                <a:pos x="33" y="488"/>
              </a:cxn>
              <a:cxn ang="0">
                <a:pos x="31" y="534"/>
              </a:cxn>
              <a:cxn ang="0">
                <a:pos x="1" y="425"/>
              </a:cxn>
              <a:cxn ang="0">
                <a:pos x="27" y="456"/>
              </a:cxn>
              <a:cxn ang="0">
                <a:pos x="12" y="403"/>
              </a:cxn>
              <a:cxn ang="0">
                <a:pos x="3" y="357"/>
              </a:cxn>
              <a:cxn ang="0">
                <a:pos x="23" y="392"/>
              </a:cxn>
              <a:cxn ang="0">
                <a:pos x="17" y="336"/>
              </a:cxn>
              <a:cxn ang="0">
                <a:pos x="31" y="282"/>
              </a:cxn>
              <a:cxn ang="0">
                <a:pos x="19" y="337"/>
              </a:cxn>
              <a:cxn ang="0">
                <a:pos x="27" y="257"/>
              </a:cxn>
              <a:cxn ang="0">
                <a:pos x="62" y="236"/>
              </a:cxn>
              <a:cxn ang="0">
                <a:pos x="67" y="213"/>
              </a:cxn>
              <a:cxn ang="0">
                <a:pos x="76" y="167"/>
              </a:cxn>
              <a:cxn ang="0">
                <a:pos x="77" y="207"/>
              </a:cxn>
              <a:cxn ang="0">
                <a:pos x="99" y="156"/>
              </a:cxn>
              <a:cxn ang="0">
                <a:pos x="137" y="115"/>
              </a:cxn>
              <a:cxn ang="0">
                <a:pos x="106" y="158"/>
              </a:cxn>
              <a:cxn ang="0">
                <a:pos x="146" y="91"/>
              </a:cxn>
              <a:cxn ang="0">
                <a:pos x="187" y="89"/>
              </a:cxn>
              <a:cxn ang="0">
                <a:pos x="208" y="73"/>
              </a:cxn>
              <a:cxn ang="0">
                <a:pos x="233" y="36"/>
              </a:cxn>
              <a:cxn ang="0">
                <a:pos x="214" y="72"/>
              </a:cxn>
              <a:cxn ang="0">
                <a:pos x="258" y="38"/>
              </a:cxn>
              <a:cxn ang="0">
                <a:pos x="312" y="21"/>
              </a:cxn>
              <a:cxn ang="0">
                <a:pos x="269" y="45"/>
              </a:cxn>
              <a:cxn ang="0">
                <a:pos x="331" y="5"/>
              </a:cxn>
              <a:cxn ang="0">
                <a:pos x="367" y="23"/>
              </a:cxn>
            </a:cxnLst>
            <a:rect l="0" t="0" r="r" b="b"/>
            <a:pathLst>
              <a:path w="522" h="808">
                <a:moveTo>
                  <a:pt x="410" y="808"/>
                </a:moveTo>
                <a:cubicBezTo>
                  <a:pt x="404" y="808"/>
                  <a:pt x="399" y="803"/>
                  <a:pt x="399" y="796"/>
                </a:cubicBezTo>
                <a:cubicBezTo>
                  <a:pt x="399" y="790"/>
                  <a:pt x="404" y="785"/>
                  <a:pt x="410" y="785"/>
                </a:cubicBezTo>
                <a:cubicBezTo>
                  <a:pt x="421" y="785"/>
                  <a:pt x="432" y="784"/>
                  <a:pt x="442" y="783"/>
                </a:cubicBezTo>
                <a:cubicBezTo>
                  <a:pt x="448" y="782"/>
                  <a:pt x="454" y="787"/>
                  <a:pt x="455" y="793"/>
                </a:cubicBezTo>
                <a:cubicBezTo>
                  <a:pt x="455" y="799"/>
                  <a:pt x="451" y="805"/>
                  <a:pt x="445" y="806"/>
                </a:cubicBezTo>
                <a:cubicBezTo>
                  <a:pt x="433" y="807"/>
                  <a:pt x="422" y="807"/>
                  <a:pt x="410" y="808"/>
                </a:cubicBezTo>
                <a:cubicBezTo>
                  <a:pt x="410" y="808"/>
                  <a:pt x="410" y="808"/>
                  <a:pt x="410" y="808"/>
                </a:cubicBezTo>
                <a:close/>
                <a:moveTo>
                  <a:pt x="377" y="807"/>
                </a:moveTo>
                <a:cubicBezTo>
                  <a:pt x="376" y="807"/>
                  <a:pt x="376" y="807"/>
                  <a:pt x="376" y="807"/>
                </a:cubicBezTo>
                <a:cubicBezTo>
                  <a:pt x="365" y="806"/>
                  <a:pt x="353" y="804"/>
                  <a:pt x="342" y="803"/>
                </a:cubicBezTo>
                <a:cubicBezTo>
                  <a:pt x="336" y="802"/>
                  <a:pt x="331" y="796"/>
                  <a:pt x="332" y="790"/>
                </a:cubicBezTo>
                <a:cubicBezTo>
                  <a:pt x="333" y="784"/>
                  <a:pt x="339" y="779"/>
                  <a:pt x="345" y="780"/>
                </a:cubicBezTo>
                <a:cubicBezTo>
                  <a:pt x="356" y="782"/>
                  <a:pt x="367" y="783"/>
                  <a:pt x="378" y="784"/>
                </a:cubicBezTo>
                <a:cubicBezTo>
                  <a:pt x="384" y="784"/>
                  <a:pt x="388" y="790"/>
                  <a:pt x="388" y="796"/>
                </a:cubicBezTo>
                <a:cubicBezTo>
                  <a:pt x="388" y="802"/>
                  <a:pt x="383" y="807"/>
                  <a:pt x="377" y="807"/>
                </a:cubicBezTo>
                <a:close/>
                <a:moveTo>
                  <a:pt x="476" y="801"/>
                </a:moveTo>
                <a:cubicBezTo>
                  <a:pt x="471" y="801"/>
                  <a:pt x="466" y="797"/>
                  <a:pt x="465" y="792"/>
                </a:cubicBezTo>
                <a:cubicBezTo>
                  <a:pt x="464" y="785"/>
                  <a:pt x="468" y="780"/>
                  <a:pt x="474" y="778"/>
                </a:cubicBezTo>
                <a:cubicBezTo>
                  <a:pt x="477" y="778"/>
                  <a:pt x="480" y="777"/>
                  <a:pt x="483" y="777"/>
                </a:cubicBezTo>
                <a:cubicBezTo>
                  <a:pt x="491" y="775"/>
                  <a:pt x="498" y="773"/>
                  <a:pt x="506" y="771"/>
                </a:cubicBezTo>
                <a:cubicBezTo>
                  <a:pt x="512" y="769"/>
                  <a:pt x="518" y="773"/>
                  <a:pt x="520" y="779"/>
                </a:cubicBezTo>
                <a:cubicBezTo>
                  <a:pt x="522" y="785"/>
                  <a:pt x="518" y="791"/>
                  <a:pt x="512" y="793"/>
                </a:cubicBezTo>
                <a:cubicBezTo>
                  <a:pt x="504" y="795"/>
                  <a:pt x="496" y="797"/>
                  <a:pt x="488" y="799"/>
                </a:cubicBezTo>
                <a:cubicBezTo>
                  <a:pt x="485" y="799"/>
                  <a:pt x="482" y="800"/>
                  <a:pt x="479" y="801"/>
                </a:cubicBezTo>
                <a:cubicBezTo>
                  <a:pt x="478" y="801"/>
                  <a:pt x="477" y="801"/>
                  <a:pt x="476" y="801"/>
                </a:cubicBezTo>
                <a:close/>
                <a:moveTo>
                  <a:pt x="311" y="796"/>
                </a:moveTo>
                <a:cubicBezTo>
                  <a:pt x="310" y="796"/>
                  <a:pt x="309" y="796"/>
                  <a:pt x="308" y="796"/>
                </a:cubicBezTo>
                <a:cubicBezTo>
                  <a:pt x="297" y="793"/>
                  <a:pt x="286" y="790"/>
                  <a:pt x="275" y="786"/>
                </a:cubicBezTo>
                <a:cubicBezTo>
                  <a:pt x="269" y="784"/>
                  <a:pt x="266" y="778"/>
                  <a:pt x="268" y="772"/>
                </a:cubicBezTo>
                <a:cubicBezTo>
                  <a:pt x="270" y="766"/>
                  <a:pt x="276" y="763"/>
                  <a:pt x="282" y="765"/>
                </a:cubicBezTo>
                <a:cubicBezTo>
                  <a:pt x="293" y="768"/>
                  <a:pt x="303" y="771"/>
                  <a:pt x="314" y="774"/>
                </a:cubicBezTo>
                <a:cubicBezTo>
                  <a:pt x="320" y="775"/>
                  <a:pt x="323" y="782"/>
                  <a:pt x="322" y="788"/>
                </a:cubicBezTo>
                <a:cubicBezTo>
                  <a:pt x="321" y="793"/>
                  <a:pt x="316" y="796"/>
                  <a:pt x="311" y="796"/>
                </a:cubicBezTo>
                <a:close/>
                <a:moveTo>
                  <a:pt x="248" y="775"/>
                </a:moveTo>
                <a:cubicBezTo>
                  <a:pt x="246" y="775"/>
                  <a:pt x="245" y="775"/>
                  <a:pt x="243" y="774"/>
                </a:cubicBezTo>
                <a:cubicBezTo>
                  <a:pt x="233" y="769"/>
                  <a:pt x="222" y="764"/>
                  <a:pt x="212" y="759"/>
                </a:cubicBezTo>
                <a:cubicBezTo>
                  <a:pt x="207" y="756"/>
                  <a:pt x="205" y="749"/>
                  <a:pt x="208" y="744"/>
                </a:cubicBezTo>
                <a:cubicBezTo>
                  <a:pt x="211" y="738"/>
                  <a:pt x="218" y="736"/>
                  <a:pt x="223" y="739"/>
                </a:cubicBezTo>
                <a:cubicBezTo>
                  <a:pt x="233" y="744"/>
                  <a:pt x="242" y="749"/>
                  <a:pt x="252" y="753"/>
                </a:cubicBezTo>
                <a:cubicBezTo>
                  <a:pt x="258" y="756"/>
                  <a:pt x="261" y="762"/>
                  <a:pt x="258" y="768"/>
                </a:cubicBezTo>
                <a:cubicBezTo>
                  <a:pt x="256" y="772"/>
                  <a:pt x="252" y="775"/>
                  <a:pt x="248" y="775"/>
                </a:cubicBezTo>
                <a:close/>
                <a:moveTo>
                  <a:pt x="189" y="743"/>
                </a:moveTo>
                <a:cubicBezTo>
                  <a:pt x="187" y="743"/>
                  <a:pt x="185" y="743"/>
                  <a:pt x="183" y="741"/>
                </a:cubicBezTo>
                <a:cubicBezTo>
                  <a:pt x="178" y="738"/>
                  <a:pt x="173" y="734"/>
                  <a:pt x="168" y="731"/>
                </a:cubicBezTo>
                <a:cubicBezTo>
                  <a:pt x="164" y="728"/>
                  <a:pt x="159" y="725"/>
                  <a:pt x="155" y="721"/>
                </a:cubicBezTo>
                <a:cubicBezTo>
                  <a:pt x="150" y="717"/>
                  <a:pt x="149" y="710"/>
                  <a:pt x="153" y="705"/>
                </a:cubicBezTo>
                <a:cubicBezTo>
                  <a:pt x="157" y="700"/>
                  <a:pt x="164" y="699"/>
                  <a:pt x="169" y="703"/>
                </a:cubicBezTo>
                <a:cubicBezTo>
                  <a:pt x="173" y="706"/>
                  <a:pt x="177" y="710"/>
                  <a:pt x="181" y="713"/>
                </a:cubicBezTo>
                <a:cubicBezTo>
                  <a:pt x="186" y="716"/>
                  <a:pt x="191" y="719"/>
                  <a:pt x="195" y="722"/>
                </a:cubicBezTo>
                <a:cubicBezTo>
                  <a:pt x="201" y="726"/>
                  <a:pt x="202" y="733"/>
                  <a:pt x="199" y="738"/>
                </a:cubicBezTo>
                <a:cubicBezTo>
                  <a:pt x="196" y="741"/>
                  <a:pt x="193" y="743"/>
                  <a:pt x="189" y="743"/>
                </a:cubicBezTo>
                <a:close/>
                <a:moveTo>
                  <a:pt x="137" y="702"/>
                </a:moveTo>
                <a:cubicBezTo>
                  <a:pt x="134" y="702"/>
                  <a:pt x="131" y="701"/>
                  <a:pt x="129" y="699"/>
                </a:cubicBezTo>
                <a:cubicBezTo>
                  <a:pt x="121" y="691"/>
                  <a:pt x="112" y="683"/>
                  <a:pt x="105" y="674"/>
                </a:cubicBezTo>
                <a:cubicBezTo>
                  <a:pt x="101" y="670"/>
                  <a:pt x="101" y="663"/>
                  <a:pt x="106" y="658"/>
                </a:cubicBezTo>
                <a:cubicBezTo>
                  <a:pt x="110" y="654"/>
                  <a:pt x="117" y="655"/>
                  <a:pt x="122" y="659"/>
                </a:cubicBezTo>
                <a:cubicBezTo>
                  <a:pt x="129" y="667"/>
                  <a:pt x="136" y="675"/>
                  <a:pt x="144" y="682"/>
                </a:cubicBezTo>
                <a:cubicBezTo>
                  <a:pt x="149" y="687"/>
                  <a:pt x="149" y="694"/>
                  <a:pt x="145" y="698"/>
                </a:cubicBezTo>
                <a:cubicBezTo>
                  <a:pt x="143" y="701"/>
                  <a:pt x="140" y="702"/>
                  <a:pt x="137" y="702"/>
                </a:cubicBezTo>
                <a:close/>
                <a:moveTo>
                  <a:pt x="92" y="652"/>
                </a:moveTo>
                <a:cubicBezTo>
                  <a:pt x="88" y="652"/>
                  <a:pt x="85" y="651"/>
                  <a:pt x="83" y="648"/>
                </a:cubicBezTo>
                <a:cubicBezTo>
                  <a:pt x="76" y="639"/>
                  <a:pt x="69" y="629"/>
                  <a:pt x="63" y="620"/>
                </a:cubicBezTo>
                <a:cubicBezTo>
                  <a:pt x="60" y="614"/>
                  <a:pt x="61" y="607"/>
                  <a:pt x="67" y="604"/>
                </a:cubicBezTo>
                <a:cubicBezTo>
                  <a:pt x="72" y="601"/>
                  <a:pt x="79" y="602"/>
                  <a:pt x="82" y="608"/>
                </a:cubicBezTo>
                <a:cubicBezTo>
                  <a:pt x="88" y="617"/>
                  <a:pt x="94" y="626"/>
                  <a:pt x="101" y="634"/>
                </a:cubicBezTo>
                <a:cubicBezTo>
                  <a:pt x="105" y="639"/>
                  <a:pt x="104" y="646"/>
                  <a:pt x="99" y="650"/>
                </a:cubicBezTo>
                <a:cubicBezTo>
                  <a:pt x="97" y="652"/>
                  <a:pt x="94" y="652"/>
                  <a:pt x="92" y="652"/>
                </a:cubicBezTo>
                <a:close/>
                <a:moveTo>
                  <a:pt x="56" y="596"/>
                </a:moveTo>
                <a:cubicBezTo>
                  <a:pt x="52" y="596"/>
                  <a:pt x="48" y="594"/>
                  <a:pt x="46" y="590"/>
                </a:cubicBezTo>
                <a:cubicBezTo>
                  <a:pt x="41" y="580"/>
                  <a:pt x="36" y="569"/>
                  <a:pt x="32" y="559"/>
                </a:cubicBezTo>
                <a:cubicBezTo>
                  <a:pt x="29" y="553"/>
                  <a:pt x="32" y="546"/>
                  <a:pt x="38" y="544"/>
                </a:cubicBezTo>
                <a:cubicBezTo>
                  <a:pt x="43" y="542"/>
                  <a:pt x="50" y="544"/>
                  <a:pt x="52" y="550"/>
                </a:cubicBezTo>
                <a:cubicBezTo>
                  <a:pt x="57" y="560"/>
                  <a:pt x="61" y="570"/>
                  <a:pt x="66" y="579"/>
                </a:cubicBezTo>
                <a:cubicBezTo>
                  <a:pt x="69" y="585"/>
                  <a:pt x="67" y="592"/>
                  <a:pt x="61" y="595"/>
                </a:cubicBezTo>
                <a:cubicBezTo>
                  <a:pt x="60" y="596"/>
                  <a:pt x="58" y="596"/>
                  <a:pt x="56" y="596"/>
                </a:cubicBezTo>
                <a:close/>
                <a:moveTo>
                  <a:pt x="31" y="534"/>
                </a:moveTo>
                <a:cubicBezTo>
                  <a:pt x="26" y="534"/>
                  <a:pt x="21" y="531"/>
                  <a:pt x="20" y="527"/>
                </a:cubicBezTo>
                <a:cubicBezTo>
                  <a:pt x="16" y="516"/>
                  <a:pt x="13" y="505"/>
                  <a:pt x="11" y="493"/>
                </a:cubicBezTo>
                <a:cubicBezTo>
                  <a:pt x="9" y="487"/>
                  <a:pt x="13" y="481"/>
                  <a:pt x="19" y="480"/>
                </a:cubicBezTo>
                <a:cubicBezTo>
                  <a:pt x="25" y="478"/>
                  <a:pt x="31" y="482"/>
                  <a:pt x="33" y="488"/>
                </a:cubicBezTo>
                <a:cubicBezTo>
                  <a:pt x="35" y="499"/>
                  <a:pt x="38" y="509"/>
                  <a:pt x="41" y="520"/>
                </a:cubicBezTo>
                <a:cubicBezTo>
                  <a:pt x="43" y="526"/>
                  <a:pt x="40" y="532"/>
                  <a:pt x="34" y="534"/>
                </a:cubicBezTo>
                <a:cubicBezTo>
                  <a:pt x="33" y="534"/>
                  <a:pt x="32" y="534"/>
                  <a:pt x="31" y="534"/>
                </a:cubicBezTo>
                <a:close/>
                <a:moveTo>
                  <a:pt x="16" y="469"/>
                </a:moveTo>
                <a:cubicBezTo>
                  <a:pt x="10" y="469"/>
                  <a:pt x="5" y="465"/>
                  <a:pt x="4" y="460"/>
                </a:cubicBezTo>
                <a:cubicBezTo>
                  <a:pt x="3" y="448"/>
                  <a:pt x="2" y="437"/>
                  <a:pt x="1" y="425"/>
                </a:cubicBezTo>
                <a:cubicBezTo>
                  <a:pt x="1" y="419"/>
                  <a:pt x="5" y="414"/>
                  <a:pt x="12" y="414"/>
                </a:cubicBezTo>
                <a:cubicBezTo>
                  <a:pt x="18" y="413"/>
                  <a:pt x="23" y="418"/>
                  <a:pt x="24" y="424"/>
                </a:cubicBezTo>
                <a:cubicBezTo>
                  <a:pt x="24" y="435"/>
                  <a:pt x="25" y="446"/>
                  <a:pt x="27" y="456"/>
                </a:cubicBezTo>
                <a:cubicBezTo>
                  <a:pt x="28" y="463"/>
                  <a:pt x="23" y="468"/>
                  <a:pt x="17" y="469"/>
                </a:cubicBezTo>
                <a:cubicBezTo>
                  <a:pt x="17" y="469"/>
                  <a:pt x="16" y="469"/>
                  <a:pt x="16" y="469"/>
                </a:cubicBezTo>
                <a:close/>
                <a:moveTo>
                  <a:pt x="12" y="403"/>
                </a:moveTo>
                <a:cubicBezTo>
                  <a:pt x="12" y="403"/>
                  <a:pt x="12" y="403"/>
                  <a:pt x="12" y="403"/>
                </a:cubicBezTo>
                <a:cubicBezTo>
                  <a:pt x="5" y="403"/>
                  <a:pt x="0" y="397"/>
                  <a:pt x="1" y="391"/>
                </a:cubicBezTo>
                <a:cubicBezTo>
                  <a:pt x="1" y="380"/>
                  <a:pt x="2" y="368"/>
                  <a:pt x="3" y="357"/>
                </a:cubicBezTo>
                <a:cubicBezTo>
                  <a:pt x="4" y="351"/>
                  <a:pt x="9" y="346"/>
                  <a:pt x="16" y="347"/>
                </a:cubicBezTo>
                <a:cubicBezTo>
                  <a:pt x="22" y="348"/>
                  <a:pt x="26" y="353"/>
                  <a:pt x="26" y="359"/>
                </a:cubicBezTo>
                <a:cubicBezTo>
                  <a:pt x="24" y="370"/>
                  <a:pt x="24" y="381"/>
                  <a:pt x="23" y="392"/>
                </a:cubicBezTo>
                <a:cubicBezTo>
                  <a:pt x="23" y="398"/>
                  <a:pt x="18" y="403"/>
                  <a:pt x="12" y="403"/>
                </a:cubicBezTo>
                <a:close/>
                <a:moveTo>
                  <a:pt x="19" y="337"/>
                </a:moveTo>
                <a:cubicBezTo>
                  <a:pt x="19" y="337"/>
                  <a:pt x="18" y="336"/>
                  <a:pt x="17" y="336"/>
                </a:cubicBezTo>
                <a:cubicBezTo>
                  <a:pt x="11" y="335"/>
                  <a:pt x="7" y="329"/>
                  <a:pt x="8" y="323"/>
                </a:cubicBezTo>
                <a:cubicBezTo>
                  <a:pt x="11" y="312"/>
                  <a:pt x="13" y="301"/>
                  <a:pt x="16" y="290"/>
                </a:cubicBezTo>
                <a:cubicBezTo>
                  <a:pt x="18" y="284"/>
                  <a:pt x="25" y="280"/>
                  <a:pt x="31" y="282"/>
                </a:cubicBezTo>
                <a:cubicBezTo>
                  <a:pt x="37" y="284"/>
                  <a:pt x="40" y="290"/>
                  <a:pt x="38" y="296"/>
                </a:cubicBezTo>
                <a:cubicBezTo>
                  <a:pt x="35" y="306"/>
                  <a:pt x="33" y="317"/>
                  <a:pt x="31" y="327"/>
                </a:cubicBezTo>
                <a:cubicBezTo>
                  <a:pt x="29" y="333"/>
                  <a:pt x="25" y="337"/>
                  <a:pt x="19" y="337"/>
                </a:cubicBezTo>
                <a:close/>
                <a:moveTo>
                  <a:pt x="38" y="272"/>
                </a:moveTo>
                <a:cubicBezTo>
                  <a:pt x="37" y="272"/>
                  <a:pt x="35" y="272"/>
                  <a:pt x="34" y="272"/>
                </a:cubicBezTo>
                <a:cubicBezTo>
                  <a:pt x="28" y="269"/>
                  <a:pt x="25" y="263"/>
                  <a:pt x="27" y="257"/>
                </a:cubicBezTo>
                <a:cubicBezTo>
                  <a:pt x="32" y="246"/>
                  <a:pt x="36" y="236"/>
                  <a:pt x="41" y="226"/>
                </a:cubicBezTo>
                <a:cubicBezTo>
                  <a:pt x="44" y="220"/>
                  <a:pt x="51" y="218"/>
                  <a:pt x="56" y="220"/>
                </a:cubicBezTo>
                <a:cubicBezTo>
                  <a:pt x="62" y="223"/>
                  <a:pt x="64" y="230"/>
                  <a:pt x="62" y="236"/>
                </a:cubicBezTo>
                <a:cubicBezTo>
                  <a:pt x="57" y="245"/>
                  <a:pt x="53" y="255"/>
                  <a:pt x="49" y="265"/>
                </a:cubicBezTo>
                <a:cubicBezTo>
                  <a:pt x="47" y="270"/>
                  <a:pt x="43" y="272"/>
                  <a:pt x="38" y="272"/>
                </a:cubicBezTo>
                <a:close/>
                <a:moveTo>
                  <a:pt x="67" y="213"/>
                </a:moveTo>
                <a:cubicBezTo>
                  <a:pt x="65" y="213"/>
                  <a:pt x="63" y="212"/>
                  <a:pt x="61" y="211"/>
                </a:cubicBezTo>
                <a:cubicBezTo>
                  <a:pt x="56" y="208"/>
                  <a:pt x="54" y="201"/>
                  <a:pt x="58" y="195"/>
                </a:cubicBezTo>
                <a:cubicBezTo>
                  <a:pt x="63" y="186"/>
                  <a:pt x="70" y="176"/>
                  <a:pt x="76" y="167"/>
                </a:cubicBezTo>
                <a:cubicBezTo>
                  <a:pt x="80" y="162"/>
                  <a:pt x="87" y="160"/>
                  <a:pt x="92" y="164"/>
                </a:cubicBezTo>
                <a:cubicBezTo>
                  <a:pt x="97" y="168"/>
                  <a:pt x="98" y="175"/>
                  <a:pt x="95" y="180"/>
                </a:cubicBezTo>
                <a:cubicBezTo>
                  <a:pt x="89" y="189"/>
                  <a:pt x="83" y="198"/>
                  <a:pt x="77" y="207"/>
                </a:cubicBezTo>
                <a:cubicBezTo>
                  <a:pt x="75" y="211"/>
                  <a:pt x="71" y="213"/>
                  <a:pt x="67" y="213"/>
                </a:cubicBezTo>
                <a:close/>
                <a:moveTo>
                  <a:pt x="106" y="158"/>
                </a:moveTo>
                <a:cubicBezTo>
                  <a:pt x="104" y="158"/>
                  <a:pt x="101" y="157"/>
                  <a:pt x="99" y="156"/>
                </a:cubicBezTo>
                <a:cubicBezTo>
                  <a:pt x="94" y="152"/>
                  <a:pt x="94" y="144"/>
                  <a:pt x="98" y="140"/>
                </a:cubicBezTo>
                <a:cubicBezTo>
                  <a:pt x="105" y="131"/>
                  <a:pt x="113" y="122"/>
                  <a:pt x="121" y="114"/>
                </a:cubicBezTo>
                <a:cubicBezTo>
                  <a:pt x="125" y="110"/>
                  <a:pt x="133" y="110"/>
                  <a:pt x="137" y="115"/>
                </a:cubicBezTo>
                <a:cubicBezTo>
                  <a:pt x="141" y="119"/>
                  <a:pt x="141" y="126"/>
                  <a:pt x="137" y="131"/>
                </a:cubicBezTo>
                <a:cubicBezTo>
                  <a:pt x="129" y="138"/>
                  <a:pt x="122" y="146"/>
                  <a:pt x="115" y="154"/>
                </a:cubicBezTo>
                <a:cubicBezTo>
                  <a:pt x="113" y="157"/>
                  <a:pt x="109" y="158"/>
                  <a:pt x="106" y="158"/>
                </a:cubicBezTo>
                <a:close/>
                <a:moveTo>
                  <a:pt x="154" y="111"/>
                </a:moveTo>
                <a:cubicBezTo>
                  <a:pt x="150" y="111"/>
                  <a:pt x="147" y="110"/>
                  <a:pt x="145" y="107"/>
                </a:cubicBezTo>
                <a:cubicBezTo>
                  <a:pt x="141" y="103"/>
                  <a:pt x="142" y="95"/>
                  <a:pt x="146" y="91"/>
                </a:cubicBezTo>
                <a:cubicBezTo>
                  <a:pt x="155" y="84"/>
                  <a:pt x="164" y="77"/>
                  <a:pt x="174" y="71"/>
                </a:cubicBezTo>
                <a:cubicBezTo>
                  <a:pt x="179" y="67"/>
                  <a:pt x="186" y="68"/>
                  <a:pt x="190" y="73"/>
                </a:cubicBezTo>
                <a:cubicBezTo>
                  <a:pt x="193" y="79"/>
                  <a:pt x="192" y="86"/>
                  <a:pt x="187" y="89"/>
                </a:cubicBezTo>
                <a:cubicBezTo>
                  <a:pt x="178" y="95"/>
                  <a:pt x="169" y="102"/>
                  <a:pt x="161" y="109"/>
                </a:cubicBezTo>
                <a:cubicBezTo>
                  <a:pt x="159" y="111"/>
                  <a:pt x="156" y="111"/>
                  <a:pt x="154" y="111"/>
                </a:cubicBezTo>
                <a:close/>
                <a:moveTo>
                  <a:pt x="208" y="73"/>
                </a:moveTo>
                <a:cubicBezTo>
                  <a:pt x="205" y="73"/>
                  <a:pt x="201" y="71"/>
                  <a:pt x="199" y="68"/>
                </a:cubicBezTo>
                <a:cubicBezTo>
                  <a:pt x="195" y="62"/>
                  <a:pt x="197" y="55"/>
                  <a:pt x="203" y="52"/>
                </a:cubicBezTo>
                <a:cubicBezTo>
                  <a:pt x="213" y="46"/>
                  <a:pt x="223" y="41"/>
                  <a:pt x="233" y="36"/>
                </a:cubicBezTo>
                <a:cubicBezTo>
                  <a:pt x="239" y="34"/>
                  <a:pt x="246" y="36"/>
                  <a:pt x="248" y="42"/>
                </a:cubicBezTo>
                <a:cubicBezTo>
                  <a:pt x="251" y="47"/>
                  <a:pt x="249" y="54"/>
                  <a:pt x="243" y="57"/>
                </a:cubicBezTo>
                <a:cubicBezTo>
                  <a:pt x="233" y="61"/>
                  <a:pt x="223" y="66"/>
                  <a:pt x="214" y="72"/>
                </a:cubicBezTo>
                <a:cubicBezTo>
                  <a:pt x="212" y="73"/>
                  <a:pt x="210" y="73"/>
                  <a:pt x="208" y="73"/>
                </a:cubicBezTo>
                <a:close/>
                <a:moveTo>
                  <a:pt x="269" y="45"/>
                </a:moveTo>
                <a:cubicBezTo>
                  <a:pt x="264" y="45"/>
                  <a:pt x="260" y="42"/>
                  <a:pt x="258" y="38"/>
                </a:cubicBezTo>
                <a:cubicBezTo>
                  <a:pt x="256" y="32"/>
                  <a:pt x="259" y="25"/>
                  <a:pt x="265" y="23"/>
                </a:cubicBezTo>
                <a:cubicBezTo>
                  <a:pt x="276" y="19"/>
                  <a:pt x="287" y="16"/>
                  <a:pt x="298" y="13"/>
                </a:cubicBezTo>
                <a:cubicBezTo>
                  <a:pt x="304" y="11"/>
                  <a:pt x="310" y="15"/>
                  <a:pt x="312" y="21"/>
                </a:cubicBezTo>
                <a:cubicBezTo>
                  <a:pt x="313" y="27"/>
                  <a:pt x="310" y="33"/>
                  <a:pt x="304" y="34"/>
                </a:cubicBezTo>
                <a:cubicBezTo>
                  <a:pt x="293" y="37"/>
                  <a:pt x="283" y="41"/>
                  <a:pt x="273" y="44"/>
                </a:cubicBezTo>
                <a:cubicBezTo>
                  <a:pt x="271" y="45"/>
                  <a:pt x="270" y="45"/>
                  <a:pt x="269" y="45"/>
                </a:cubicBezTo>
                <a:close/>
                <a:moveTo>
                  <a:pt x="333" y="27"/>
                </a:moveTo>
                <a:cubicBezTo>
                  <a:pt x="328" y="27"/>
                  <a:pt x="323" y="24"/>
                  <a:pt x="322" y="18"/>
                </a:cubicBezTo>
                <a:cubicBezTo>
                  <a:pt x="321" y="12"/>
                  <a:pt x="325" y="6"/>
                  <a:pt x="331" y="5"/>
                </a:cubicBezTo>
                <a:cubicBezTo>
                  <a:pt x="342" y="3"/>
                  <a:pt x="354" y="1"/>
                  <a:pt x="365" y="0"/>
                </a:cubicBezTo>
                <a:cubicBezTo>
                  <a:pt x="371" y="0"/>
                  <a:pt x="377" y="4"/>
                  <a:pt x="378" y="10"/>
                </a:cubicBezTo>
                <a:cubicBezTo>
                  <a:pt x="378" y="17"/>
                  <a:pt x="374" y="22"/>
                  <a:pt x="367" y="23"/>
                </a:cubicBezTo>
                <a:cubicBezTo>
                  <a:pt x="357" y="24"/>
                  <a:pt x="346" y="25"/>
                  <a:pt x="335" y="27"/>
                </a:cubicBezTo>
                <a:cubicBezTo>
                  <a:pt x="335" y="27"/>
                  <a:pt x="334" y="27"/>
                  <a:pt x="333" y="27"/>
                </a:cubicBezTo>
                <a:close/>
              </a:path>
            </a:pathLst>
          </a:custGeom>
          <a:solidFill>
            <a:srgbClr val="DCDBDB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57" name="Freeform: Shape 47"/>
          <p:cNvSpPr>
            <a:spLocks/>
          </p:cNvSpPr>
          <p:nvPr/>
        </p:nvSpPr>
        <p:spPr bwMode="auto">
          <a:xfrm>
            <a:off x="2856345" y="2367855"/>
            <a:ext cx="70465" cy="80904"/>
          </a:xfrm>
          <a:custGeom>
            <a:avLst/>
            <a:gdLst/>
            <a:ahLst/>
            <a:cxnLst>
              <a:cxn ang="0">
                <a:pos x="32" y="52"/>
              </a:cxn>
              <a:cxn ang="0">
                <a:pos x="23" y="47"/>
              </a:cxn>
              <a:cxn ang="0">
                <a:pos x="14" y="33"/>
              </a:cxn>
              <a:cxn ang="0">
                <a:pos x="13" y="33"/>
              </a:cxn>
              <a:cxn ang="0">
                <a:pos x="4" y="19"/>
              </a:cxn>
              <a:cxn ang="0">
                <a:pos x="6" y="3"/>
              </a:cxn>
              <a:cxn ang="0">
                <a:pos x="22" y="6"/>
              </a:cxn>
              <a:cxn ang="0">
                <a:pos x="32" y="19"/>
              </a:cxn>
              <a:cxn ang="0">
                <a:pos x="32" y="20"/>
              </a:cxn>
              <a:cxn ang="0">
                <a:pos x="42" y="34"/>
              </a:cxn>
              <a:cxn ang="0">
                <a:pos x="39" y="50"/>
              </a:cxn>
              <a:cxn ang="0">
                <a:pos x="32" y="52"/>
              </a:cxn>
            </a:cxnLst>
            <a:rect l="0" t="0" r="r" b="b"/>
            <a:pathLst>
              <a:path w="45" h="52">
                <a:moveTo>
                  <a:pt x="32" y="52"/>
                </a:moveTo>
                <a:cubicBezTo>
                  <a:pt x="29" y="52"/>
                  <a:pt x="25" y="50"/>
                  <a:pt x="23" y="47"/>
                </a:cubicBezTo>
                <a:cubicBezTo>
                  <a:pt x="14" y="33"/>
                  <a:pt x="14" y="33"/>
                  <a:pt x="14" y="33"/>
                </a:cubicBezTo>
                <a:cubicBezTo>
                  <a:pt x="14" y="33"/>
                  <a:pt x="13" y="33"/>
                  <a:pt x="13" y="33"/>
                </a:cubicBezTo>
                <a:cubicBezTo>
                  <a:pt x="10" y="28"/>
                  <a:pt x="7" y="24"/>
                  <a:pt x="4" y="19"/>
                </a:cubicBezTo>
                <a:cubicBezTo>
                  <a:pt x="0" y="14"/>
                  <a:pt x="1" y="7"/>
                  <a:pt x="6" y="3"/>
                </a:cubicBezTo>
                <a:cubicBezTo>
                  <a:pt x="11" y="0"/>
                  <a:pt x="18" y="1"/>
                  <a:pt x="22" y="6"/>
                </a:cubicBezTo>
                <a:cubicBezTo>
                  <a:pt x="25" y="10"/>
                  <a:pt x="29" y="15"/>
                  <a:pt x="32" y="19"/>
                </a:cubicBezTo>
                <a:cubicBezTo>
                  <a:pt x="32" y="20"/>
                  <a:pt x="32" y="20"/>
                  <a:pt x="32" y="20"/>
                </a:cubicBezTo>
                <a:cubicBezTo>
                  <a:pt x="42" y="34"/>
                  <a:pt x="42" y="34"/>
                  <a:pt x="42" y="34"/>
                </a:cubicBezTo>
                <a:cubicBezTo>
                  <a:pt x="45" y="39"/>
                  <a:pt x="44" y="46"/>
                  <a:pt x="39" y="50"/>
                </a:cubicBezTo>
                <a:cubicBezTo>
                  <a:pt x="37" y="51"/>
                  <a:pt x="35" y="52"/>
                  <a:pt x="32" y="52"/>
                </a:cubicBezTo>
                <a:close/>
              </a:path>
            </a:pathLst>
          </a:custGeom>
          <a:solidFill>
            <a:srgbClr val="8C8C8C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58" name="Freeform: Shape 48"/>
          <p:cNvSpPr>
            <a:spLocks/>
          </p:cNvSpPr>
          <p:nvPr/>
        </p:nvSpPr>
        <p:spPr bwMode="auto">
          <a:xfrm>
            <a:off x="2108636" y="2453979"/>
            <a:ext cx="1731604" cy="1642871"/>
          </a:xfrm>
          <a:custGeom>
            <a:avLst/>
            <a:gdLst/>
            <a:ahLst/>
            <a:cxnLst>
              <a:cxn ang="0">
                <a:pos x="939" y="1027"/>
              </a:cxn>
              <a:cxn ang="0">
                <a:pos x="939" y="1050"/>
              </a:cxn>
              <a:cxn ang="0">
                <a:pos x="1017" y="1018"/>
              </a:cxn>
              <a:cxn ang="0">
                <a:pos x="871" y="1036"/>
              </a:cxn>
              <a:cxn ang="0">
                <a:pos x="872" y="1011"/>
              </a:cxn>
              <a:cxn ang="0">
                <a:pos x="1027" y="1012"/>
              </a:cxn>
              <a:cxn ang="0">
                <a:pos x="1042" y="1014"/>
              </a:cxn>
              <a:cxn ang="0">
                <a:pos x="776" y="971"/>
              </a:cxn>
              <a:cxn ang="0">
                <a:pos x="756" y="972"/>
              </a:cxn>
              <a:cxn ang="0">
                <a:pos x="762" y="950"/>
              </a:cxn>
              <a:cxn ang="0">
                <a:pos x="1068" y="948"/>
              </a:cxn>
              <a:cxn ang="0">
                <a:pos x="1078" y="965"/>
              </a:cxn>
              <a:cxn ang="0">
                <a:pos x="672" y="901"/>
              </a:cxn>
              <a:cxn ang="0">
                <a:pos x="632" y="905"/>
              </a:cxn>
              <a:cxn ang="0">
                <a:pos x="647" y="900"/>
              </a:cxn>
              <a:cxn ang="0">
                <a:pos x="1085" y="881"/>
              </a:cxn>
              <a:cxn ang="0">
                <a:pos x="1107" y="889"/>
              </a:cxn>
              <a:cxn ang="0">
                <a:pos x="538" y="840"/>
              </a:cxn>
              <a:cxn ang="0">
                <a:pos x="518" y="841"/>
              </a:cxn>
              <a:cxn ang="0">
                <a:pos x="524" y="819"/>
              </a:cxn>
              <a:cxn ang="0">
                <a:pos x="1059" y="799"/>
              </a:cxn>
              <a:cxn ang="0">
                <a:pos x="1085" y="834"/>
              </a:cxn>
              <a:cxn ang="0">
                <a:pos x="435" y="770"/>
              </a:cxn>
              <a:cxn ang="0">
                <a:pos x="1040" y="771"/>
              </a:cxn>
              <a:cxn ang="0">
                <a:pos x="1056" y="774"/>
              </a:cxn>
              <a:cxn ang="0">
                <a:pos x="360" y="742"/>
              </a:cxn>
              <a:cxn ang="0">
                <a:pos x="340" y="742"/>
              </a:cxn>
              <a:cxn ang="0">
                <a:pos x="345" y="721"/>
              </a:cxn>
              <a:cxn ang="0">
                <a:pos x="982" y="688"/>
              </a:cxn>
              <a:cxn ang="0">
                <a:pos x="1011" y="720"/>
              </a:cxn>
              <a:cxn ang="0">
                <a:pos x="256" y="672"/>
              </a:cxn>
              <a:cxn ang="0">
                <a:pos x="216" y="676"/>
              </a:cxn>
              <a:cxn ang="0">
                <a:pos x="231" y="671"/>
              </a:cxn>
              <a:cxn ang="0">
                <a:pos x="947" y="616"/>
              </a:cxn>
              <a:cxn ang="0">
                <a:pos x="162" y="644"/>
              </a:cxn>
              <a:cxn ang="0">
                <a:pos x="167" y="623"/>
              </a:cxn>
              <a:cxn ang="0">
                <a:pos x="67" y="594"/>
              </a:cxn>
              <a:cxn ang="0">
                <a:pos x="102" y="611"/>
              </a:cxn>
              <a:cxn ang="0">
                <a:pos x="924" y="563"/>
              </a:cxn>
              <a:cxn ang="0">
                <a:pos x="37" y="577"/>
              </a:cxn>
              <a:cxn ang="0">
                <a:pos x="53" y="573"/>
              </a:cxn>
              <a:cxn ang="0">
                <a:pos x="870" y="505"/>
              </a:cxn>
              <a:cxn ang="0">
                <a:pos x="857" y="498"/>
              </a:cxn>
              <a:cxn ang="0">
                <a:pos x="866" y="480"/>
              </a:cxn>
              <a:cxn ang="0">
                <a:pos x="790" y="409"/>
              </a:cxn>
              <a:cxn ang="0">
                <a:pos x="818" y="442"/>
              </a:cxn>
              <a:cxn ang="0">
                <a:pos x="770" y="341"/>
              </a:cxn>
              <a:cxn ang="0">
                <a:pos x="732" y="326"/>
              </a:cxn>
              <a:cxn ang="0">
                <a:pos x="748" y="329"/>
              </a:cxn>
              <a:cxn ang="0">
                <a:pos x="677" y="227"/>
              </a:cxn>
              <a:cxn ang="0">
                <a:pos x="664" y="219"/>
              </a:cxn>
              <a:cxn ang="0">
                <a:pos x="674" y="202"/>
              </a:cxn>
              <a:cxn ang="0">
                <a:pos x="597" y="131"/>
              </a:cxn>
              <a:cxn ang="0">
                <a:pos x="626" y="164"/>
              </a:cxn>
              <a:cxn ang="0">
                <a:pos x="578" y="62"/>
              </a:cxn>
              <a:cxn ang="0">
                <a:pos x="540" y="47"/>
              </a:cxn>
              <a:cxn ang="0">
                <a:pos x="555" y="50"/>
              </a:cxn>
            </a:cxnLst>
            <a:rect l="0" t="0" r="r" b="b"/>
            <a:pathLst>
              <a:path w="1107" h="1050">
                <a:moveTo>
                  <a:pt x="939" y="1050"/>
                </a:moveTo>
                <a:cubicBezTo>
                  <a:pt x="928" y="1050"/>
                  <a:pt x="917" y="1049"/>
                  <a:pt x="906" y="1047"/>
                </a:cubicBezTo>
                <a:cubicBezTo>
                  <a:pt x="899" y="1045"/>
                  <a:pt x="895" y="1039"/>
                  <a:pt x="897" y="1033"/>
                </a:cubicBezTo>
                <a:cubicBezTo>
                  <a:pt x="898" y="1027"/>
                  <a:pt x="904" y="1023"/>
                  <a:pt x="910" y="1024"/>
                </a:cubicBezTo>
                <a:cubicBezTo>
                  <a:pt x="919" y="1026"/>
                  <a:pt x="929" y="1027"/>
                  <a:pt x="939" y="1027"/>
                </a:cubicBezTo>
                <a:cubicBezTo>
                  <a:pt x="940" y="1027"/>
                  <a:pt x="940" y="1027"/>
                  <a:pt x="941" y="1027"/>
                </a:cubicBezTo>
                <a:cubicBezTo>
                  <a:pt x="941" y="1027"/>
                  <a:pt x="941" y="1027"/>
                  <a:pt x="941" y="1027"/>
                </a:cubicBezTo>
                <a:cubicBezTo>
                  <a:pt x="948" y="1027"/>
                  <a:pt x="953" y="1032"/>
                  <a:pt x="953" y="1038"/>
                </a:cubicBezTo>
                <a:cubicBezTo>
                  <a:pt x="953" y="1045"/>
                  <a:pt x="948" y="1050"/>
                  <a:pt x="942" y="1050"/>
                </a:cubicBezTo>
                <a:cubicBezTo>
                  <a:pt x="941" y="1050"/>
                  <a:pt x="940" y="1050"/>
                  <a:pt x="939" y="1050"/>
                </a:cubicBezTo>
                <a:close/>
                <a:moveTo>
                  <a:pt x="975" y="1046"/>
                </a:moveTo>
                <a:cubicBezTo>
                  <a:pt x="970" y="1046"/>
                  <a:pt x="965" y="1042"/>
                  <a:pt x="964" y="1037"/>
                </a:cubicBezTo>
                <a:cubicBezTo>
                  <a:pt x="963" y="1031"/>
                  <a:pt x="966" y="1025"/>
                  <a:pt x="972" y="1023"/>
                </a:cubicBezTo>
                <a:cubicBezTo>
                  <a:pt x="983" y="1021"/>
                  <a:pt x="993" y="1017"/>
                  <a:pt x="1002" y="1013"/>
                </a:cubicBezTo>
                <a:cubicBezTo>
                  <a:pt x="1008" y="1010"/>
                  <a:pt x="1014" y="1013"/>
                  <a:pt x="1017" y="1018"/>
                </a:cubicBezTo>
                <a:cubicBezTo>
                  <a:pt x="1020" y="1024"/>
                  <a:pt x="1017" y="1031"/>
                  <a:pt x="1012" y="1033"/>
                </a:cubicBezTo>
                <a:cubicBezTo>
                  <a:pt x="1001" y="1039"/>
                  <a:pt x="989" y="1043"/>
                  <a:pt x="978" y="1045"/>
                </a:cubicBezTo>
                <a:cubicBezTo>
                  <a:pt x="977" y="1046"/>
                  <a:pt x="976" y="1046"/>
                  <a:pt x="975" y="1046"/>
                </a:cubicBezTo>
                <a:close/>
                <a:moveTo>
                  <a:pt x="876" y="1037"/>
                </a:moveTo>
                <a:cubicBezTo>
                  <a:pt x="874" y="1037"/>
                  <a:pt x="873" y="1036"/>
                  <a:pt x="871" y="1036"/>
                </a:cubicBezTo>
                <a:cubicBezTo>
                  <a:pt x="868" y="1034"/>
                  <a:pt x="865" y="1033"/>
                  <a:pt x="862" y="1031"/>
                </a:cubicBezTo>
                <a:cubicBezTo>
                  <a:pt x="862" y="1031"/>
                  <a:pt x="861" y="1031"/>
                  <a:pt x="840" y="1019"/>
                </a:cubicBezTo>
                <a:cubicBezTo>
                  <a:pt x="835" y="1016"/>
                  <a:pt x="833" y="1009"/>
                  <a:pt x="836" y="1004"/>
                </a:cubicBezTo>
                <a:cubicBezTo>
                  <a:pt x="839" y="998"/>
                  <a:pt x="845" y="996"/>
                  <a:pt x="851" y="999"/>
                </a:cubicBezTo>
                <a:cubicBezTo>
                  <a:pt x="869" y="1009"/>
                  <a:pt x="872" y="1011"/>
                  <a:pt x="872" y="1011"/>
                </a:cubicBezTo>
                <a:cubicBezTo>
                  <a:pt x="875" y="1012"/>
                  <a:pt x="878" y="1014"/>
                  <a:pt x="880" y="1015"/>
                </a:cubicBezTo>
                <a:cubicBezTo>
                  <a:pt x="886" y="1017"/>
                  <a:pt x="889" y="1024"/>
                  <a:pt x="886" y="1030"/>
                </a:cubicBezTo>
                <a:cubicBezTo>
                  <a:pt x="884" y="1034"/>
                  <a:pt x="880" y="1037"/>
                  <a:pt x="876" y="1037"/>
                </a:cubicBezTo>
                <a:close/>
                <a:moveTo>
                  <a:pt x="1036" y="1017"/>
                </a:moveTo>
                <a:cubicBezTo>
                  <a:pt x="1032" y="1017"/>
                  <a:pt x="1029" y="1015"/>
                  <a:pt x="1027" y="1012"/>
                </a:cubicBezTo>
                <a:cubicBezTo>
                  <a:pt x="1023" y="1007"/>
                  <a:pt x="1024" y="1000"/>
                  <a:pt x="1029" y="996"/>
                </a:cubicBezTo>
                <a:cubicBezTo>
                  <a:pt x="1037" y="990"/>
                  <a:pt x="1044" y="983"/>
                  <a:pt x="1051" y="974"/>
                </a:cubicBezTo>
                <a:cubicBezTo>
                  <a:pt x="1055" y="970"/>
                  <a:pt x="1062" y="969"/>
                  <a:pt x="1067" y="973"/>
                </a:cubicBezTo>
                <a:cubicBezTo>
                  <a:pt x="1072" y="977"/>
                  <a:pt x="1072" y="984"/>
                  <a:pt x="1068" y="989"/>
                </a:cubicBezTo>
                <a:cubicBezTo>
                  <a:pt x="1061" y="998"/>
                  <a:pt x="1052" y="1007"/>
                  <a:pt x="1042" y="1014"/>
                </a:cubicBezTo>
                <a:cubicBezTo>
                  <a:pt x="1040" y="1016"/>
                  <a:pt x="1038" y="1017"/>
                  <a:pt x="1036" y="1017"/>
                </a:cubicBezTo>
                <a:close/>
                <a:moveTo>
                  <a:pt x="816" y="1004"/>
                </a:moveTo>
                <a:cubicBezTo>
                  <a:pt x="814" y="1004"/>
                  <a:pt x="812" y="1004"/>
                  <a:pt x="810" y="1003"/>
                </a:cubicBezTo>
                <a:cubicBezTo>
                  <a:pt x="780" y="986"/>
                  <a:pt x="780" y="986"/>
                  <a:pt x="780" y="986"/>
                </a:cubicBezTo>
                <a:cubicBezTo>
                  <a:pt x="775" y="983"/>
                  <a:pt x="773" y="977"/>
                  <a:pt x="776" y="971"/>
                </a:cubicBezTo>
                <a:cubicBezTo>
                  <a:pt x="779" y="966"/>
                  <a:pt x="786" y="964"/>
                  <a:pt x="791" y="967"/>
                </a:cubicBezTo>
                <a:cubicBezTo>
                  <a:pt x="821" y="983"/>
                  <a:pt x="821" y="983"/>
                  <a:pt x="821" y="983"/>
                </a:cubicBezTo>
                <a:cubicBezTo>
                  <a:pt x="827" y="986"/>
                  <a:pt x="829" y="993"/>
                  <a:pt x="826" y="998"/>
                </a:cubicBezTo>
                <a:cubicBezTo>
                  <a:pt x="824" y="1002"/>
                  <a:pt x="820" y="1004"/>
                  <a:pt x="816" y="1004"/>
                </a:cubicBezTo>
                <a:close/>
                <a:moveTo>
                  <a:pt x="756" y="972"/>
                </a:moveTo>
                <a:cubicBezTo>
                  <a:pt x="754" y="972"/>
                  <a:pt x="752" y="971"/>
                  <a:pt x="751" y="970"/>
                </a:cubicBezTo>
                <a:cubicBezTo>
                  <a:pt x="721" y="954"/>
                  <a:pt x="721" y="954"/>
                  <a:pt x="721" y="954"/>
                </a:cubicBezTo>
                <a:cubicBezTo>
                  <a:pt x="715" y="951"/>
                  <a:pt x="713" y="944"/>
                  <a:pt x="716" y="938"/>
                </a:cubicBezTo>
                <a:cubicBezTo>
                  <a:pt x="719" y="933"/>
                  <a:pt x="726" y="931"/>
                  <a:pt x="732" y="934"/>
                </a:cubicBezTo>
                <a:cubicBezTo>
                  <a:pt x="762" y="950"/>
                  <a:pt x="762" y="950"/>
                  <a:pt x="762" y="950"/>
                </a:cubicBezTo>
                <a:cubicBezTo>
                  <a:pt x="767" y="953"/>
                  <a:pt x="769" y="960"/>
                  <a:pt x="766" y="966"/>
                </a:cubicBezTo>
                <a:cubicBezTo>
                  <a:pt x="764" y="969"/>
                  <a:pt x="760" y="972"/>
                  <a:pt x="756" y="972"/>
                </a:cubicBezTo>
                <a:close/>
                <a:moveTo>
                  <a:pt x="1078" y="965"/>
                </a:moveTo>
                <a:cubicBezTo>
                  <a:pt x="1077" y="965"/>
                  <a:pt x="1075" y="964"/>
                  <a:pt x="1073" y="964"/>
                </a:cubicBezTo>
                <a:cubicBezTo>
                  <a:pt x="1068" y="961"/>
                  <a:pt x="1065" y="954"/>
                  <a:pt x="1068" y="948"/>
                </a:cubicBezTo>
                <a:cubicBezTo>
                  <a:pt x="1073" y="939"/>
                  <a:pt x="1077" y="929"/>
                  <a:pt x="1080" y="919"/>
                </a:cubicBezTo>
                <a:cubicBezTo>
                  <a:pt x="1081" y="913"/>
                  <a:pt x="1088" y="910"/>
                  <a:pt x="1094" y="911"/>
                </a:cubicBezTo>
                <a:cubicBezTo>
                  <a:pt x="1100" y="913"/>
                  <a:pt x="1103" y="919"/>
                  <a:pt x="1102" y="925"/>
                </a:cubicBezTo>
                <a:cubicBezTo>
                  <a:pt x="1098" y="937"/>
                  <a:pt x="1094" y="948"/>
                  <a:pt x="1088" y="959"/>
                </a:cubicBezTo>
                <a:cubicBezTo>
                  <a:pt x="1086" y="963"/>
                  <a:pt x="1082" y="965"/>
                  <a:pt x="1078" y="965"/>
                </a:cubicBezTo>
                <a:close/>
                <a:moveTo>
                  <a:pt x="697" y="939"/>
                </a:moveTo>
                <a:cubicBezTo>
                  <a:pt x="695" y="939"/>
                  <a:pt x="693" y="938"/>
                  <a:pt x="691" y="937"/>
                </a:cubicBezTo>
                <a:cubicBezTo>
                  <a:pt x="661" y="921"/>
                  <a:pt x="661" y="921"/>
                  <a:pt x="661" y="921"/>
                </a:cubicBezTo>
                <a:cubicBezTo>
                  <a:pt x="656" y="918"/>
                  <a:pt x="654" y="911"/>
                  <a:pt x="657" y="906"/>
                </a:cubicBezTo>
                <a:cubicBezTo>
                  <a:pt x="660" y="900"/>
                  <a:pt x="667" y="898"/>
                  <a:pt x="672" y="901"/>
                </a:cubicBezTo>
                <a:cubicBezTo>
                  <a:pt x="702" y="918"/>
                  <a:pt x="702" y="918"/>
                  <a:pt x="702" y="918"/>
                </a:cubicBezTo>
                <a:cubicBezTo>
                  <a:pt x="708" y="921"/>
                  <a:pt x="710" y="927"/>
                  <a:pt x="707" y="933"/>
                </a:cubicBezTo>
                <a:cubicBezTo>
                  <a:pt x="704" y="937"/>
                  <a:pt x="701" y="939"/>
                  <a:pt x="697" y="939"/>
                </a:cubicBezTo>
                <a:close/>
                <a:moveTo>
                  <a:pt x="637" y="906"/>
                </a:moveTo>
                <a:cubicBezTo>
                  <a:pt x="635" y="906"/>
                  <a:pt x="633" y="906"/>
                  <a:pt x="632" y="905"/>
                </a:cubicBezTo>
                <a:cubicBezTo>
                  <a:pt x="602" y="888"/>
                  <a:pt x="602" y="888"/>
                  <a:pt x="602" y="888"/>
                </a:cubicBezTo>
                <a:cubicBezTo>
                  <a:pt x="596" y="885"/>
                  <a:pt x="594" y="878"/>
                  <a:pt x="598" y="873"/>
                </a:cubicBezTo>
                <a:cubicBezTo>
                  <a:pt x="601" y="867"/>
                  <a:pt x="607" y="865"/>
                  <a:pt x="613" y="868"/>
                </a:cubicBezTo>
                <a:cubicBezTo>
                  <a:pt x="643" y="885"/>
                  <a:pt x="643" y="885"/>
                  <a:pt x="643" y="885"/>
                </a:cubicBezTo>
                <a:cubicBezTo>
                  <a:pt x="648" y="888"/>
                  <a:pt x="650" y="895"/>
                  <a:pt x="647" y="900"/>
                </a:cubicBezTo>
                <a:cubicBezTo>
                  <a:pt x="645" y="904"/>
                  <a:pt x="641" y="906"/>
                  <a:pt x="637" y="906"/>
                </a:cubicBezTo>
                <a:close/>
                <a:moveTo>
                  <a:pt x="1096" y="900"/>
                </a:moveTo>
                <a:cubicBezTo>
                  <a:pt x="1096" y="900"/>
                  <a:pt x="1095" y="900"/>
                  <a:pt x="1095" y="900"/>
                </a:cubicBezTo>
                <a:cubicBezTo>
                  <a:pt x="1089" y="900"/>
                  <a:pt x="1084" y="894"/>
                  <a:pt x="1084" y="888"/>
                </a:cubicBezTo>
                <a:cubicBezTo>
                  <a:pt x="1085" y="886"/>
                  <a:pt x="1085" y="883"/>
                  <a:pt x="1085" y="881"/>
                </a:cubicBezTo>
                <a:cubicBezTo>
                  <a:pt x="1085" y="873"/>
                  <a:pt x="1084" y="865"/>
                  <a:pt x="1083" y="857"/>
                </a:cubicBezTo>
                <a:cubicBezTo>
                  <a:pt x="1082" y="851"/>
                  <a:pt x="1086" y="845"/>
                  <a:pt x="1092" y="844"/>
                </a:cubicBezTo>
                <a:cubicBezTo>
                  <a:pt x="1098" y="843"/>
                  <a:pt x="1104" y="847"/>
                  <a:pt x="1105" y="853"/>
                </a:cubicBezTo>
                <a:cubicBezTo>
                  <a:pt x="1107" y="862"/>
                  <a:pt x="1107" y="872"/>
                  <a:pt x="1107" y="881"/>
                </a:cubicBezTo>
                <a:cubicBezTo>
                  <a:pt x="1107" y="884"/>
                  <a:pt x="1107" y="887"/>
                  <a:pt x="1107" y="889"/>
                </a:cubicBezTo>
                <a:cubicBezTo>
                  <a:pt x="1107" y="895"/>
                  <a:pt x="1102" y="900"/>
                  <a:pt x="1096" y="900"/>
                </a:cubicBezTo>
                <a:close/>
                <a:moveTo>
                  <a:pt x="578" y="873"/>
                </a:moveTo>
                <a:cubicBezTo>
                  <a:pt x="576" y="873"/>
                  <a:pt x="574" y="873"/>
                  <a:pt x="572" y="872"/>
                </a:cubicBezTo>
                <a:cubicBezTo>
                  <a:pt x="543" y="856"/>
                  <a:pt x="543" y="856"/>
                  <a:pt x="543" y="856"/>
                </a:cubicBezTo>
                <a:cubicBezTo>
                  <a:pt x="537" y="853"/>
                  <a:pt x="535" y="846"/>
                  <a:pt x="538" y="840"/>
                </a:cubicBezTo>
                <a:cubicBezTo>
                  <a:pt x="541" y="835"/>
                  <a:pt x="548" y="833"/>
                  <a:pt x="553" y="836"/>
                </a:cubicBezTo>
                <a:cubicBezTo>
                  <a:pt x="583" y="852"/>
                  <a:pt x="583" y="852"/>
                  <a:pt x="583" y="852"/>
                </a:cubicBezTo>
                <a:cubicBezTo>
                  <a:pt x="589" y="855"/>
                  <a:pt x="591" y="862"/>
                  <a:pt x="588" y="867"/>
                </a:cubicBezTo>
                <a:cubicBezTo>
                  <a:pt x="586" y="871"/>
                  <a:pt x="582" y="873"/>
                  <a:pt x="578" y="873"/>
                </a:cubicBezTo>
                <a:close/>
                <a:moveTo>
                  <a:pt x="518" y="841"/>
                </a:moveTo>
                <a:cubicBezTo>
                  <a:pt x="516" y="841"/>
                  <a:pt x="515" y="840"/>
                  <a:pt x="513" y="839"/>
                </a:cubicBezTo>
                <a:cubicBezTo>
                  <a:pt x="483" y="823"/>
                  <a:pt x="483" y="823"/>
                  <a:pt x="483" y="823"/>
                </a:cubicBezTo>
                <a:cubicBezTo>
                  <a:pt x="478" y="820"/>
                  <a:pt x="476" y="813"/>
                  <a:pt x="479" y="807"/>
                </a:cubicBezTo>
                <a:cubicBezTo>
                  <a:pt x="482" y="802"/>
                  <a:pt x="489" y="800"/>
                  <a:pt x="494" y="803"/>
                </a:cubicBezTo>
                <a:cubicBezTo>
                  <a:pt x="524" y="819"/>
                  <a:pt x="524" y="819"/>
                  <a:pt x="524" y="819"/>
                </a:cubicBezTo>
                <a:cubicBezTo>
                  <a:pt x="529" y="822"/>
                  <a:pt x="531" y="829"/>
                  <a:pt x="528" y="835"/>
                </a:cubicBezTo>
                <a:cubicBezTo>
                  <a:pt x="526" y="839"/>
                  <a:pt x="522" y="841"/>
                  <a:pt x="518" y="841"/>
                </a:cubicBezTo>
                <a:close/>
                <a:moveTo>
                  <a:pt x="1085" y="834"/>
                </a:moveTo>
                <a:cubicBezTo>
                  <a:pt x="1080" y="834"/>
                  <a:pt x="1076" y="831"/>
                  <a:pt x="1074" y="827"/>
                </a:cubicBezTo>
                <a:cubicBezTo>
                  <a:pt x="1070" y="817"/>
                  <a:pt x="1065" y="808"/>
                  <a:pt x="1059" y="799"/>
                </a:cubicBezTo>
                <a:cubicBezTo>
                  <a:pt x="1056" y="794"/>
                  <a:pt x="1057" y="787"/>
                  <a:pt x="1062" y="783"/>
                </a:cubicBezTo>
                <a:cubicBezTo>
                  <a:pt x="1068" y="780"/>
                  <a:pt x="1075" y="781"/>
                  <a:pt x="1078" y="786"/>
                </a:cubicBezTo>
                <a:cubicBezTo>
                  <a:pt x="1085" y="796"/>
                  <a:pt x="1091" y="807"/>
                  <a:pt x="1095" y="818"/>
                </a:cubicBezTo>
                <a:cubicBezTo>
                  <a:pt x="1098" y="824"/>
                  <a:pt x="1095" y="831"/>
                  <a:pt x="1089" y="833"/>
                </a:cubicBezTo>
                <a:cubicBezTo>
                  <a:pt x="1088" y="834"/>
                  <a:pt x="1086" y="834"/>
                  <a:pt x="1085" y="834"/>
                </a:cubicBezTo>
                <a:close/>
                <a:moveTo>
                  <a:pt x="459" y="808"/>
                </a:moveTo>
                <a:cubicBezTo>
                  <a:pt x="457" y="808"/>
                  <a:pt x="455" y="807"/>
                  <a:pt x="453" y="806"/>
                </a:cubicBezTo>
                <a:cubicBezTo>
                  <a:pt x="424" y="790"/>
                  <a:pt x="424" y="790"/>
                  <a:pt x="424" y="790"/>
                </a:cubicBezTo>
                <a:cubicBezTo>
                  <a:pt x="418" y="787"/>
                  <a:pt x="416" y="780"/>
                  <a:pt x="419" y="775"/>
                </a:cubicBezTo>
                <a:cubicBezTo>
                  <a:pt x="422" y="769"/>
                  <a:pt x="429" y="767"/>
                  <a:pt x="435" y="770"/>
                </a:cubicBezTo>
                <a:cubicBezTo>
                  <a:pt x="464" y="787"/>
                  <a:pt x="464" y="787"/>
                  <a:pt x="464" y="787"/>
                </a:cubicBezTo>
                <a:cubicBezTo>
                  <a:pt x="470" y="790"/>
                  <a:pt x="472" y="797"/>
                  <a:pt x="469" y="802"/>
                </a:cubicBezTo>
                <a:cubicBezTo>
                  <a:pt x="467" y="806"/>
                  <a:pt x="463" y="808"/>
                  <a:pt x="459" y="808"/>
                </a:cubicBezTo>
                <a:close/>
                <a:moveTo>
                  <a:pt x="1050" y="776"/>
                </a:moveTo>
                <a:cubicBezTo>
                  <a:pt x="1046" y="776"/>
                  <a:pt x="1042" y="774"/>
                  <a:pt x="1040" y="771"/>
                </a:cubicBezTo>
                <a:cubicBezTo>
                  <a:pt x="1021" y="743"/>
                  <a:pt x="1021" y="743"/>
                  <a:pt x="1021" y="743"/>
                </a:cubicBezTo>
                <a:cubicBezTo>
                  <a:pt x="1017" y="738"/>
                  <a:pt x="1019" y="731"/>
                  <a:pt x="1024" y="728"/>
                </a:cubicBezTo>
                <a:cubicBezTo>
                  <a:pt x="1029" y="724"/>
                  <a:pt x="1036" y="725"/>
                  <a:pt x="1040" y="731"/>
                </a:cubicBezTo>
                <a:cubicBezTo>
                  <a:pt x="1059" y="758"/>
                  <a:pt x="1059" y="758"/>
                  <a:pt x="1059" y="758"/>
                </a:cubicBezTo>
                <a:cubicBezTo>
                  <a:pt x="1062" y="764"/>
                  <a:pt x="1061" y="771"/>
                  <a:pt x="1056" y="774"/>
                </a:cubicBezTo>
                <a:cubicBezTo>
                  <a:pt x="1054" y="775"/>
                  <a:pt x="1052" y="776"/>
                  <a:pt x="1050" y="776"/>
                </a:cubicBezTo>
                <a:close/>
                <a:moveTo>
                  <a:pt x="399" y="775"/>
                </a:moveTo>
                <a:cubicBezTo>
                  <a:pt x="398" y="775"/>
                  <a:pt x="396" y="775"/>
                  <a:pt x="394" y="774"/>
                </a:cubicBezTo>
                <a:cubicBezTo>
                  <a:pt x="364" y="757"/>
                  <a:pt x="364" y="757"/>
                  <a:pt x="364" y="757"/>
                </a:cubicBezTo>
                <a:cubicBezTo>
                  <a:pt x="359" y="754"/>
                  <a:pt x="357" y="747"/>
                  <a:pt x="360" y="742"/>
                </a:cubicBezTo>
                <a:cubicBezTo>
                  <a:pt x="363" y="736"/>
                  <a:pt x="370" y="734"/>
                  <a:pt x="375" y="738"/>
                </a:cubicBezTo>
                <a:cubicBezTo>
                  <a:pt x="405" y="754"/>
                  <a:pt x="405" y="754"/>
                  <a:pt x="405" y="754"/>
                </a:cubicBezTo>
                <a:cubicBezTo>
                  <a:pt x="410" y="757"/>
                  <a:pt x="412" y="764"/>
                  <a:pt x="409" y="769"/>
                </a:cubicBezTo>
                <a:cubicBezTo>
                  <a:pt x="407" y="773"/>
                  <a:pt x="403" y="775"/>
                  <a:pt x="399" y="775"/>
                </a:cubicBezTo>
                <a:close/>
                <a:moveTo>
                  <a:pt x="340" y="742"/>
                </a:moveTo>
                <a:cubicBezTo>
                  <a:pt x="338" y="742"/>
                  <a:pt x="336" y="742"/>
                  <a:pt x="335" y="741"/>
                </a:cubicBezTo>
                <a:cubicBezTo>
                  <a:pt x="305" y="725"/>
                  <a:pt x="305" y="725"/>
                  <a:pt x="305" y="725"/>
                </a:cubicBezTo>
                <a:cubicBezTo>
                  <a:pt x="299" y="722"/>
                  <a:pt x="297" y="715"/>
                  <a:pt x="300" y="709"/>
                </a:cubicBezTo>
                <a:cubicBezTo>
                  <a:pt x="303" y="704"/>
                  <a:pt x="310" y="702"/>
                  <a:pt x="316" y="705"/>
                </a:cubicBezTo>
                <a:cubicBezTo>
                  <a:pt x="345" y="721"/>
                  <a:pt x="345" y="721"/>
                  <a:pt x="345" y="721"/>
                </a:cubicBezTo>
                <a:cubicBezTo>
                  <a:pt x="351" y="724"/>
                  <a:pt x="353" y="731"/>
                  <a:pt x="350" y="737"/>
                </a:cubicBezTo>
                <a:cubicBezTo>
                  <a:pt x="348" y="740"/>
                  <a:pt x="344" y="742"/>
                  <a:pt x="340" y="742"/>
                </a:cubicBezTo>
                <a:close/>
                <a:moveTo>
                  <a:pt x="1011" y="720"/>
                </a:moveTo>
                <a:cubicBezTo>
                  <a:pt x="1007" y="720"/>
                  <a:pt x="1004" y="719"/>
                  <a:pt x="1002" y="716"/>
                </a:cubicBezTo>
                <a:cubicBezTo>
                  <a:pt x="982" y="688"/>
                  <a:pt x="982" y="688"/>
                  <a:pt x="982" y="688"/>
                </a:cubicBezTo>
                <a:cubicBezTo>
                  <a:pt x="979" y="683"/>
                  <a:pt x="980" y="676"/>
                  <a:pt x="985" y="672"/>
                </a:cubicBezTo>
                <a:cubicBezTo>
                  <a:pt x="990" y="668"/>
                  <a:pt x="998" y="670"/>
                  <a:pt x="1001" y="675"/>
                </a:cubicBezTo>
                <a:cubicBezTo>
                  <a:pt x="1020" y="703"/>
                  <a:pt x="1020" y="703"/>
                  <a:pt x="1020" y="703"/>
                </a:cubicBezTo>
                <a:cubicBezTo>
                  <a:pt x="1024" y="708"/>
                  <a:pt x="1023" y="715"/>
                  <a:pt x="1017" y="718"/>
                </a:cubicBezTo>
                <a:cubicBezTo>
                  <a:pt x="1015" y="720"/>
                  <a:pt x="1013" y="720"/>
                  <a:pt x="1011" y="720"/>
                </a:cubicBezTo>
                <a:close/>
                <a:moveTo>
                  <a:pt x="281" y="710"/>
                </a:moveTo>
                <a:cubicBezTo>
                  <a:pt x="279" y="710"/>
                  <a:pt x="277" y="709"/>
                  <a:pt x="275" y="708"/>
                </a:cubicBezTo>
                <a:cubicBezTo>
                  <a:pt x="245" y="692"/>
                  <a:pt x="245" y="692"/>
                  <a:pt x="245" y="692"/>
                </a:cubicBezTo>
                <a:cubicBezTo>
                  <a:pt x="240" y="689"/>
                  <a:pt x="238" y="682"/>
                  <a:pt x="241" y="676"/>
                </a:cubicBezTo>
                <a:cubicBezTo>
                  <a:pt x="244" y="671"/>
                  <a:pt x="251" y="669"/>
                  <a:pt x="256" y="672"/>
                </a:cubicBezTo>
                <a:cubicBezTo>
                  <a:pt x="286" y="688"/>
                  <a:pt x="286" y="688"/>
                  <a:pt x="286" y="688"/>
                </a:cubicBezTo>
                <a:cubicBezTo>
                  <a:pt x="292" y="691"/>
                  <a:pt x="294" y="698"/>
                  <a:pt x="291" y="704"/>
                </a:cubicBezTo>
                <a:cubicBezTo>
                  <a:pt x="288" y="708"/>
                  <a:pt x="285" y="710"/>
                  <a:pt x="281" y="710"/>
                </a:cubicBezTo>
                <a:close/>
                <a:moveTo>
                  <a:pt x="221" y="677"/>
                </a:moveTo>
                <a:cubicBezTo>
                  <a:pt x="219" y="677"/>
                  <a:pt x="217" y="676"/>
                  <a:pt x="216" y="676"/>
                </a:cubicBezTo>
                <a:cubicBezTo>
                  <a:pt x="186" y="659"/>
                  <a:pt x="186" y="659"/>
                  <a:pt x="186" y="659"/>
                </a:cubicBezTo>
                <a:cubicBezTo>
                  <a:pt x="181" y="656"/>
                  <a:pt x="179" y="649"/>
                  <a:pt x="182" y="644"/>
                </a:cubicBezTo>
                <a:cubicBezTo>
                  <a:pt x="185" y="638"/>
                  <a:pt x="191" y="636"/>
                  <a:pt x="197" y="639"/>
                </a:cubicBezTo>
                <a:cubicBezTo>
                  <a:pt x="227" y="656"/>
                  <a:pt x="227" y="656"/>
                  <a:pt x="227" y="656"/>
                </a:cubicBezTo>
                <a:cubicBezTo>
                  <a:pt x="232" y="659"/>
                  <a:pt x="234" y="666"/>
                  <a:pt x="231" y="671"/>
                </a:cubicBezTo>
                <a:cubicBezTo>
                  <a:pt x="229" y="675"/>
                  <a:pt x="225" y="677"/>
                  <a:pt x="221" y="677"/>
                </a:cubicBezTo>
                <a:close/>
                <a:moveTo>
                  <a:pt x="973" y="665"/>
                </a:moveTo>
                <a:cubicBezTo>
                  <a:pt x="969" y="665"/>
                  <a:pt x="965" y="663"/>
                  <a:pt x="963" y="660"/>
                </a:cubicBezTo>
                <a:cubicBezTo>
                  <a:pt x="944" y="632"/>
                  <a:pt x="944" y="632"/>
                  <a:pt x="944" y="632"/>
                </a:cubicBezTo>
                <a:cubicBezTo>
                  <a:pt x="940" y="627"/>
                  <a:pt x="942" y="620"/>
                  <a:pt x="947" y="616"/>
                </a:cubicBezTo>
                <a:cubicBezTo>
                  <a:pt x="952" y="613"/>
                  <a:pt x="959" y="614"/>
                  <a:pt x="963" y="619"/>
                </a:cubicBezTo>
                <a:cubicBezTo>
                  <a:pt x="982" y="647"/>
                  <a:pt x="982" y="647"/>
                  <a:pt x="982" y="647"/>
                </a:cubicBezTo>
                <a:cubicBezTo>
                  <a:pt x="985" y="652"/>
                  <a:pt x="984" y="659"/>
                  <a:pt x="979" y="663"/>
                </a:cubicBezTo>
                <a:cubicBezTo>
                  <a:pt x="977" y="664"/>
                  <a:pt x="975" y="665"/>
                  <a:pt x="973" y="665"/>
                </a:cubicBezTo>
                <a:close/>
                <a:moveTo>
                  <a:pt x="162" y="644"/>
                </a:moveTo>
                <a:cubicBezTo>
                  <a:pt x="160" y="644"/>
                  <a:pt x="158" y="644"/>
                  <a:pt x="156" y="643"/>
                </a:cubicBezTo>
                <a:cubicBezTo>
                  <a:pt x="127" y="626"/>
                  <a:pt x="127" y="626"/>
                  <a:pt x="127" y="626"/>
                </a:cubicBezTo>
                <a:cubicBezTo>
                  <a:pt x="121" y="623"/>
                  <a:pt x="119" y="616"/>
                  <a:pt x="122" y="611"/>
                </a:cubicBezTo>
                <a:cubicBezTo>
                  <a:pt x="125" y="605"/>
                  <a:pt x="132" y="604"/>
                  <a:pt x="138" y="607"/>
                </a:cubicBezTo>
                <a:cubicBezTo>
                  <a:pt x="167" y="623"/>
                  <a:pt x="167" y="623"/>
                  <a:pt x="167" y="623"/>
                </a:cubicBezTo>
                <a:cubicBezTo>
                  <a:pt x="173" y="626"/>
                  <a:pt x="175" y="633"/>
                  <a:pt x="172" y="638"/>
                </a:cubicBezTo>
                <a:cubicBezTo>
                  <a:pt x="170" y="642"/>
                  <a:pt x="166" y="644"/>
                  <a:pt x="162" y="644"/>
                </a:cubicBezTo>
                <a:close/>
                <a:moveTo>
                  <a:pt x="102" y="611"/>
                </a:moveTo>
                <a:cubicBezTo>
                  <a:pt x="100" y="611"/>
                  <a:pt x="99" y="611"/>
                  <a:pt x="97" y="610"/>
                </a:cubicBezTo>
                <a:cubicBezTo>
                  <a:pt x="67" y="594"/>
                  <a:pt x="67" y="594"/>
                  <a:pt x="67" y="594"/>
                </a:cubicBezTo>
                <a:cubicBezTo>
                  <a:pt x="62" y="591"/>
                  <a:pt x="60" y="584"/>
                  <a:pt x="63" y="578"/>
                </a:cubicBezTo>
                <a:cubicBezTo>
                  <a:pt x="66" y="573"/>
                  <a:pt x="73" y="571"/>
                  <a:pt x="78" y="574"/>
                </a:cubicBezTo>
                <a:cubicBezTo>
                  <a:pt x="108" y="590"/>
                  <a:pt x="108" y="590"/>
                  <a:pt x="108" y="590"/>
                </a:cubicBezTo>
                <a:cubicBezTo>
                  <a:pt x="113" y="593"/>
                  <a:pt x="115" y="600"/>
                  <a:pt x="112" y="606"/>
                </a:cubicBezTo>
                <a:cubicBezTo>
                  <a:pt x="110" y="609"/>
                  <a:pt x="106" y="611"/>
                  <a:pt x="102" y="611"/>
                </a:cubicBezTo>
                <a:close/>
                <a:moveTo>
                  <a:pt x="934" y="609"/>
                </a:moveTo>
                <a:cubicBezTo>
                  <a:pt x="930" y="609"/>
                  <a:pt x="927" y="607"/>
                  <a:pt x="925" y="604"/>
                </a:cubicBezTo>
                <a:cubicBezTo>
                  <a:pt x="905" y="576"/>
                  <a:pt x="905" y="576"/>
                  <a:pt x="905" y="576"/>
                </a:cubicBezTo>
                <a:cubicBezTo>
                  <a:pt x="902" y="571"/>
                  <a:pt x="903" y="564"/>
                  <a:pt x="908" y="561"/>
                </a:cubicBezTo>
                <a:cubicBezTo>
                  <a:pt x="913" y="557"/>
                  <a:pt x="921" y="558"/>
                  <a:pt x="924" y="563"/>
                </a:cubicBezTo>
                <a:cubicBezTo>
                  <a:pt x="943" y="591"/>
                  <a:pt x="943" y="591"/>
                  <a:pt x="943" y="591"/>
                </a:cubicBezTo>
                <a:cubicBezTo>
                  <a:pt x="947" y="596"/>
                  <a:pt x="946" y="604"/>
                  <a:pt x="940" y="607"/>
                </a:cubicBezTo>
                <a:cubicBezTo>
                  <a:pt x="938" y="608"/>
                  <a:pt x="936" y="609"/>
                  <a:pt x="934" y="609"/>
                </a:cubicBezTo>
                <a:close/>
                <a:moveTo>
                  <a:pt x="43" y="579"/>
                </a:moveTo>
                <a:cubicBezTo>
                  <a:pt x="41" y="579"/>
                  <a:pt x="39" y="578"/>
                  <a:pt x="37" y="577"/>
                </a:cubicBezTo>
                <a:cubicBezTo>
                  <a:pt x="8" y="561"/>
                  <a:pt x="8" y="561"/>
                  <a:pt x="8" y="561"/>
                </a:cubicBezTo>
                <a:cubicBezTo>
                  <a:pt x="2" y="558"/>
                  <a:pt x="0" y="551"/>
                  <a:pt x="3" y="545"/>
                </a:cubicBezTo>
                <a:cubicBezTo>
                  <a:pt x="6" y="540"/>
                  <a:pt x="13" y="538"/>
                  <a:pt x="19" y="541"/>
                </a:cubicBezTo>
                <a:cubicBezTo>
                  <a:pt x="48" y="557"/>
                  <a:pt x="48" y="557"/>
                  <a:pt x="48" y="557"/>
                </a:cubicBezTo>
                <a:cubicBezTo>
                  <a:pt x="54" y="560"/>
                  <a:pt x="56" y="567"/>
                  <a:pt x="53" y="573"/>
                </a:cubicBezTo>
                <a:cubicBezTo>
                  <a:pt x="51" y="576"/>
                  <a:pt x="47" y="579"/>
                  <a:pt x="43" y="579"/>
                </a:cubicBezTo>
                <a:close/>
                <a:moveTo>
                  <a:pt x="895" y="553"/>
                </a:moveTo>
                <a:cubicBezTo>
                  <a:pt x="892" y="553"/>
                  <a:pt x="888" y="552"/>
                  <a:pt x="886" y="549"/>
                </a:cubicBezTo>
                <a:cubicBezTo>
                  <a:pt x="867" y="521"/>
                  <a:pt x="867" y="521"/>
                  <a:pt x="867" y="521"/>
                </a:cubicBezTo>
                <a:cubicBezTo>
                  <a:pt x="863" y="516"/>
                  <a:pt x="865" y="508"/>
                  <a:pt x="870" y="505"/>
                </a:cubicBezTo>
                <a:cubicBezTo>
                  <a:pt x="875" y="501"/>
                  <a:pt x="882" y="503"/>
                  <a:pt x="886" y="508"/>
                </a:cubicBezTo>
                <a:cubicBezTo>
                  <a:pt x="905" y="536"/>
                  <a:pt x="905" y="536"/>
                  <a:pt x="905" y="536"/>
                </a:cubicBezTo>
                <a:cubicBezTo>
                  <a:pt x="908" y="541"/>
                  <a:pt x="907" y="548"/>
                  <a:pt x="902" y="551"/>
                </a:cubicBezTo>
                <a:cubicBezTo>
                  <a:pt x="900" y="553"/>
                  <a:pt x="898" y="553"/>
                  <a:pt x="895" y="553"/>
                </a:cubicBezTo>
                <a:close/>
                <a:moveTo>
                  <a:pt x="857" y="498"/>
                </a:moveTo>
                <a:cubicBezTo>
                  <a:pt x="853" y="498"/>
                  <a:pt x="850" y="496"/>
                  <a:pt x="848" y="493"/>
                </a:cubicBezTo>
                <a:cubicBezTo>
                  <a:pt x="828" y="465"/>
                  <a:pt x="828" y="465"/>
                  <a:pt x="828" y="465"/>
                </a:cubicBezTo>
                <a:cubicBezTo>
                  <a:pt x="825" y="460"/>
                  <a:pt x="826" y="453"/>
                  <a:pt x="831" y="449"/>
                </a:cubicBezTo>
                <a:cubicBezTo>
                  <a:pt x="836" y="446"/>
                  <a:pt x="843" y="447"/>
                  <a:pt x="847" y="452"/>
                </a:cubicBezTo>
                <a:cubicBezTo>
                  <a:pt x="866" y="480"/>
                  <a:pt x="866" y="480"/>
                  <a:pt x="866" y="480"/>
                </a:cubicBezTo>
                <a:cubicBezTo>
                  <a:pt x="870" y="485"/>
                  <a:pt x="869" y="492"/>
                  <a:pt x="863" y="496"/>
                </a:cubicBezTo>
                <a:cubicBezTo>
                  <a:pt x="861" y="497"/>
                  <a:pt x="859" y="498"/>
                  <a:pt x="857" y="498"/>
                </a:cubicBezTo>
                <a:close/>
                <a:moveTo>
                  <a:pt x="818" y="442"/>
                </a:moveTo>
                <a:cubicBezTo>
                  <a:pt x="815" y="442"/>
                  <a:pt x="811" y="440"/>
                  <a:pt x="809" y="437"/>
                </a:cubicBezTo>
                <a:cubicBezTo>
                  <a:pt x="790" y="409"/>
                  <a:pt x="790" y="409"/>
                  <a:pt x="790" y="409"/>
                </a:cubicBezTo>
                <a:cubicBezTo>
                  <a:pt x="786" y="404"/>
                  <a:pt x="788" y="397"/>
                  <a:pt x="793" y="394"/>
                </a:cubicBezTo>
                <a:cubicBezTo>
                  <a:pt x="798" y="390"/>
                  <a:pt x="805" y="391"/>
                  <a:pt x="809" y="396"/>
                </a:cubicBezTo>
                <a:cubicBezTo>
                  <a:pt x="828" y="424"/>
                  <a:pt x="828" y="424"/>
                  <a:pt x="828" y="424"/>
                </a:cubicBezTo>
                <a:cubicBezTo>
                  <a:pt x="831" y="429"/>
                  <a:pt x="830" y="436"/>
                  <a:pt x="825" y="440"/>
                </a:cubicBezTo>
                <a:cubicBezTo>
                  <a:pt x="823" y="441"/>
                  <a:pt x="821" y="442"/>
                  <a:pt x="818" y="442"/>
                </a:cubicBezTo>
                <a:close/>
                <a:moveTo>
                  <a:pt x="780" y="386"/>
                </a:moveTo>
                <a:cubicBezTo>
                  <a:pt x="776" y="386"/>
                  <a:pt x="773" y="385"/>
                  <a:pt x="771" y="381"/>
                </a:cubicBezTo>
                <a:cubicBezTo>
                  <a:pt x="751" y="354"/>
                  <a:pt x="751" y="354"/>
                  <a:pt x="751" y="354"/>
                </a:cubicBezTo>
                <a:cubicBezTo>
                  <a:pt x="748" y="348"/>
                  <a:pt x="749" y="341"/>
                  <a:pt x="754" y="338"/>
                </a:cubicBezTo>
                <a:cubicBezTo>
                  <a:pt x="759" y="334"/>
                  <a:pt x="766" y="336"/>
                  <a:pt x="770" y="341"/>
                </a:cubicBezTo>
                <a:cubicBezTo>
                  <a:pt x="789" y="369"/>
                  <a:pt x="789" y="369"/>
                  <a:pt x="789" y="369"/>
                </a:cubicBezTo>
                <a:cubicBezTo>
                  <a:pt x="793" y="374"/>
                  <a:pt x="792" y="381"/>
                  <a:pt x="786" y="384"/>
                </a:cubicBezTo>
                <a:cubicBezTo>
                  <a:pt x="784" y="386"/>
                  <a:pt x="782" y="386"/>
                  <a:pt x="780" y="386"/>
                </a:cubicBezTo>
                <a:close/>
                <a:moveTo>
                  <a:pt x="741" y="331"/>
                </a:moveTo>
                <a:cubicBezTo>
                  <a:pt x="738" y="331"/>
                  <a:pt x="734" y="329"/>
                  <a:pt x="732" y="326"/>
                </a:cubicBezTo>
                <a:cubicBezTo>
                  <a:pt x="713" y="298"/>
                  <a:pt x="713" y="298"/>
                  <a:pt x="713" y="298"/>
                </a:cubicBezTo>
                <a:cubicBezTo>
                  <a:pt x="709" y="293"/>
                  <a:pt x="711" y="286"/>
                  <a:pt x="716" y="282"/>
                </a:cubicBezTo>
                <a:cubicBezTo>
                  <a:pt x="721" y="279"/>
                  <a:pt x="728" y="280"/>
                  <a:pt x="732" y="285"/>
                </a:cubicBezTo>
                <a:cubicBezTo>
                  <a:pt x="751" y="313"/>
                  <a:pt x="751" y="313"/>
                  <a:pt x="751" y="313"/>
                </a:cubicBezTo>
                <a:cubicBezTo>
                  <a:pt x="754" y="318"/>
                  <a:pt x="753" y="325"/>
                  <a:pt x="748" y="329"/>
                </a:cubicBezTo>
                <a:cubicBezTo>
                  <a:pt x="746" y="330"/>
                  <a:pt x="744" y="331"/>
                  <a:pt x="741" y="331"/>
                </a:cubicBezTo>
                <a:close/>
                <a:moveTo>
                  <a:pt x="703" y="275"/>
                </a:moveTo>
                <a:cubicBezTo>
                  <a:pt x="699" y="275"/>
                  <a:pt x="696" y="273"/>
                  <a:pt x="694" y="270"/>
                </a:cubicBezTo>
                <a:cubicBezTo>
                  <a:pt x="674" y="242"/>
                  <a:pt x="674" y="242"/>
                  <a:pt x="674" y="242"/>
                </a:cubicBezTo>
                <a:cubicBezTo>
                  <a:pt x="671" y="237"/>
                  <a:pt x="672" y="230"/>
                  <a:pt x="677" y="227"/>
                </a:cubicBezTo>
                <a:cubicBezTo>
                  <a:pt x="682" y="223"/>
                  <a:pt x="689" y="224"/>
                  <a:pt x="693" y="229"/>
                </a:cubicBezTo>
                <a:cubicBezTo>
                  <a:pt x="712" y="257"/>
                  <a:pt x="712" y="257"/>
                  <a:pt x="712" y="257"/>
                </a:cubicBezTo>
                <a:cubicBezTo>
                  <a:pt x="716" y="262"/>
                  <a:pt x="715" y="269"/>
                  <a:pt x="709" y="273"/>
                </a:cubicBezTo>
                <a:cubicBezTo>
                  <a:pt x="707" y="274"/>
                  <a:pt x="705" y="275"/>
                  <a:pt x="703" y="275"/>
                </a:cubicBezTo>
                <a:close/>
                <a:moveTo>
                  <a:pt x="664" y="219"/>
                </a:moveTo>
                <a:cubicBezTo>
                  <a:pt x="661" y="219"/>
                  <a:pt x="657" y="218"/>
                  <a:pt x="655" y="214"/>
                </a:cubicBezTo>
                <a:cubicBezTo>
                  <a:pt x="636" y="187"/>
                  <a:pt x="636" y="187"/>
                  <a:pt x="636" y="187"/>
                </a:cubicBezTo>
                <a:cubicBezTo>
                  <a:pt x="632" y="181"/>
                  <a:pt x="634" y="174"/>
                  <a:pt x="639" y="171"/>
                </a:cubicBezTo>
                <a:cubicBezTo>
                  <a:pt x="644" y="167"/>
                  <a:pt x="651" y="169"/>
                  <a:pt x="655" y="174"/>
                </a:cubicBezTo>
                <a:cubicBezTo>
                  <a:pt x="674" y="202"/>
                  <a:pt x="674" y="202"/>
                  <a:pt x="674" y="202"/>
                </a:cubicBezTo>
                <a:cubicBezTo>
                  <a:pt x="677" y="207"/>
                  <a:pt x="676" y="214"/>
                  <a:pt x="671" y="217"/>
                </a:cubicBezTo>
                <a:cubicBezTo>
                  <a:pt x="669" y="219"/>
                  <a:pt x="667" y="219"/>
                  <a:pt x="664" y="219"/>
                </a:cubicBezTo>
                <a:close/>
                <a:moveTo>
                  <a:pt x="626" y="164"/>
                </a:moveTo>
                <a:cubicBezTo>
                  <a:pt x="622" y="164"/>
                  <a:pt x="619" y="162"/>
                  <a:pt x="617" y="159"/>
                </a:cubicBezTo>
                <a:cubicBezTo>
                  <a:pt x="597" y="131"/>
                  <a:pt x="597" y="131"/>
                  <a:pt x="597" y="131"/>
                </a:cubicBezTo>
                <a:cubicBezTo>
                  <a:pt x="594" y="126"/>
                  <a:pt x="595" y="119"/>
                  <a:pt x="600" y="115"/>
                </a:cubicBezTo>
                <a:cubicBezTo>
                  <a:pt x="605" y="112"/>
                  <a:pt x="612" y="113"/>
                  <a:pt x="616" y="118"/>
                </a:cubicBezTo>
                <a:cubicBezTo>
                  <a:pt x="635" y="146"/>
                  <a:pt x="635" y="146"/>
                  <a:pt x="635" y="146"/>
                </a:cubicBezTo>
                <a:cubicBezTo>
                  <a:pt x="639" y="151"/>
                  <a:pt x="638" y="158"/>
                  <a:pt x="632" y="162"/>
                </a:cubicBezTo>
                <a:cubicBezTo>
                  <a:pt x="630" y="163"/>
                  <a:pt x="628" y="164"/>
                  <a:pt x="626" y="164"/>
                </a:cubicBezTo>
                <a:close/>
                <a:moveTo>
                  <a:pt x="587" y="108"/>
                </a:moveTo>
                <a:cubicBezTo>
                  <a:pt x="584" y="108"/>
                  <a:pt x="580" y="106"/>
                  <a:pt x="578" y="103"/>
                </a:cubicBezTo>
                <a:cubicBezTo>
                  <a:pt x="559" y="75"/>
                  <a:pt x="559" y="75"/>
                  <a:pt x="559" y="75"/>
                </a:cubicBezTo>
                <a:cubicBezTo>
                  <a:pt x="555" y="70"/>
                  <a:pt x="557" y="63"/>
                  <a:pt x="562" y="59"/>
                </a:cubicBezTo>
                <a:cubicBezTo>
                  <a:pt x="567" y="56"/>
                  <a:pt x="574" y="57"/>
                  <a:pt x="578" y="62"/>
                </a:cubicBezTo>
                <a:cubicBezTo>
                  <a:pt x="597" y="90"/>
                  <a:pt x="597" y="90"/>
                  <a:pt x="597" y="90"/>
                </a:cubicBezTo>
                <a:cubicBezTo>
                  <a:pt x="600" y="95"/>
                  <a:pt x="599" y="102"/>
                  <a:pt x="594" y="106"/>
                </a:cubicBezTo>
                <a:cubicBezTo>
                  <a:pt x="592" y="107"/>
                  <a:pt x="590" y="108"/>
                  <a:pt x="587" y="108"/>
                </a:cubicBezTo>
                <a:close/>
                <a:moveTo>
                  <a:pt x="549" y="52"/>
                </a:moveTo>
                <a:cubicBezTo>
                  <a:pt x="545" y="52"/>
                  <a:pt x="542" y="51"/>
                  <a:pt x="540" y="47"/>
                </a:cubicBezTo>
                <a:cubicBezTo>
                  <a:pt x="520" y="20"/>
                  <a:pt x="520" y="20"/>
                  <a:pt x="520" y="20"/>
                </a:cubicBezTo>
                <a:cubicBezTo>
                  <a:pt x="517" y="14"/>
                  <a:pt x="518" y="7"/>
                  <a:pt x="523" y="4"/>
                </a:cubicBezTo>
                <a:cubicBezTo>
                  <a:pt x="528" y="0"/>
                  <a:pt x="535" y="2"/>
                  <a:pt x="539" y="7"/>
                </a:cubicBezTo>
                <a:cubicBezTo>
                  <a:pt x="558" y="35"/>
                  <a:pt x="558" y="35"/>
                  <a:pt x="558" y="35"/>
                </a:cubicBezTo>
                <a:cubicBezTo>
                  <a:pt x="562" y="40"/>
                  <a:pt x="561" y="47"/>
                  <a:pt x="555" y="50"/>
                </a:cubicBezTo>
                <a:cubicBezTo>
                  <a:pt x="553" y="52"/>
                  <a:pt x="551" y="52"/>
                  <a:pt x="549" y="52"/>
                </a:cubicBezTo>
                <a:close/>
              </a:path>
            </a:pathLst>
          </a:custGeom>
          <a:solidFill>
            <a:srgbClr val="8C8C8C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59" name="Freeform: Shape 49"/>
          <p:cNvSpPr>
            <a:spLocks/>
          </p:cNvSpPr>
          <p:nvPr/>
        </p:nvSpPr>
        <p:spPr bwMode="auto">
          <a:xfrm>
            <a:off x="2021208" y="3243444"/>
            <a:ext cx="84819" cy="66550"/>
          </a:xfrm>
          <a:custGeom>
            <a:avLst/>
            <a:gdLst/>
            <a:ahLst/>
            <a:cxnLst>
              <a:cxn ang="0">
                <a:pos x="42" y="42"/>
              </a:cxn>
              <a:cxn ang="0">
                <a:pos x="36" y="41"/>
              </a:cxn>
              <a:cxn ang="0">
                <a:pos x="24" y="34"/>
              </a:cxn>
              <a:cxn ang="0">
                <a:pos x="21" y="32"/>
              </a:cxn>
              <a:cxn ang="0">
                <a:pos x="19" y="31"/>
              </a:cxn>
              <a:cxn ang="0">
                <a:pos x="6" y="23"/>
              </a:cxn>
              <a:cxn ang="0">
                <a:pos x="3" y="7"/>
              </a:cxn>
              <a:cxn ang="0">
                <a:pos x="19" y="4"/>
              </a:cxn>
              <a:cxn ang="0">
                <a:pos x="33" y="13"/>
              </a:cxn>
              <a:cxn ang="0">
                <a:pos x="34" y="13"/>
              </a:cxn>
              <a:cxn ang="0">
                <a:pos x="36" y="14"/>
              </a:cxn>
              <a:cxn ang="0">
                <a:pos x="47" y="21"/>
              </a:cxn>
              <a:cxn ang="0">
                <a:pos x="52" y="36"/>
              </a:cxn>
              <a:cxn ang="0">
                <a:pos x="42" y="42"/>
              </a:cxn>
            </a:cxnLst>
            <a:rect l="0" t="0" r="r" b="b"/>
            <a:pathLst>
              <a:path w="55" h="42">
                <a:moveTo>
                  <a:pt x="42" y="42"/>
                </a:moveTo>
                <a:cubicBezTo>
                  <a:pt x="40" y="42"/>
                  <a:pt x="38" y="42"/>
                  <a:pt x="36" y="41"/>
                </a:cubicBezTo>
                <a:cubicBezTo>
                  <a:pt x="32" y="39"/>
                  <a:pt x="28" y="36"/>
                  <a:pt x="24" y="34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32"/>
                  <a:pt x="20" y="31"/>
                  <a:pt x="19" y="31"/>
                </a:cubicBezTo>
                <a:cubicBezTo>
                  <a:pt x="15" y="28"/>
                  <a:pt x="11" y="25"/>
                  <a:pt x="6" y="23"/>
                </a:cubicBezTo>
                <a:cubicBezTo>
                  <a:pt x="1" y="19"/>
                  <a:pt x="0" y="12"/>
                  <a:pt x="3" y="7"/>
                </a:cubicBezTo>
                <a:cubicBezTo>
                  <a:pt x="7" y="2"/>
                  <a:pt x="14" y="0"/>
                  <a:pt x="19" y="4"/>
                </a:cubicBezTo>
                <a:cubicBezTo>
                  <a:pt x="24" y="7"/>
                  <a:pt x="28" y="10"/>
                  <a:pt x="33" y="13"/>
                </a:cubicBezTo>
                <a:cubicBezTo>
                  <a:pt x="33" y="13"/>
                  <a:pt x="34" y="13"/>
                  <a:pt x="34" y="13"/>
                </a:cubicBezTo>
                <a:cubicBezTo>
                  <a:pt x="36" y="14"/>
                  <a:pt x="36" y="14"/>
                  <a:pt x="36" y="14"/>
                </a:cubicBezTo>
                <a:cubicBezTo>
                  <a:pt x="40" y="17"/>
                  <a:pt x="43" y="19"/>
                  <a:pt x="47" y="21"/>
                </a:cubicBezTo>
                <a:cubicBezTo>
                  <a:pt x="53" y="24"/>
                  <a:pt x="55" y="31"/>
                  <a:pt x="52" y="36"/>
                </a:cubicBezTo>
                <a:cubicBezTo>
                  <a:pt x="49" y="40"/>
                  <a:pt x="46" y="42"/>
                  <a:pt x="42" y="42"/>
                </a:cubicBezTo>
                <a:close/>
              </a:path>
            </a:pathLst>
          </a:custGeom>
          <a:solidFill>
            <a:srgbClr val="8C8C8C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60" name="Freeform: Shape 50"/>
          <p:cNvSpPr>
            <a:spLocks/>
          </p:cNvSpPr>
          <p:nvPr/>
        </p:nvSpPr>
        <p:spPr bwMode="auto">
          <a:xfrm>
            <a:off x="1749789" y="2119924"/>
            <a:ext cx="1113081" cy="1131349"/>
          </a:xfrm>
          <a:custGeom>
            <a:avLst/>
            <a:gdLst/>
            <a:ahLst/>
            <a:cxnLst>
              <a:cxn ang="0">
                <a:pos x="133" y="704"/>
              </a:cxn>
              <a:cxn ang="0">
                <a:pos x="141" y="681"/>
              </a:cxn>
              <a:cxn ang="0">
                <a:pos x="168" y="718"/>
              </a:cxn>
              <a:cxn ang="0">
                <a:pos x="102" y="673"/>
              </a:cxn>
              <a:cxn ang="0">
                <a:pos x="99" y="633"/>
              </a:cxn>
              <a:cxn ang="0">
                <a:pos x="110" y="677"/>
              </a:cxn>
              <a:cxn ang="0">
                <a:pos x="44" y="588"/>
              </a:cxn>
              <a:cxn ang="0">
                <a:pos x="80" y="606"/>
              </a:cxn>
              <a:cxn ang="0">
                <a:pos x="40" y="564"/>
              </a:cxn>
              <a:cxn ang="0">
                <a:pos x="26" y="510"/>
              </a:cxn>
              <a:cxn ang="0">
                <a:pos x="45" y="563"/>
              </a:cxn>
              <a:cxn ang="0">
                <a:pos x="10" y="491"/>
              </a:cxn>
              <a:cxn ang="0">
                <a:pos x="26" y="454"/>
              </a:cxn>
              <a:cxn ang="0">
                <a:pos x="21" y="500"/>
              </a:cxn>
              <a:cxn ang="0">
                <a:pos x="0" y="404"/>
              </a:cxn>
              <a:cxn ang="0">
                <a:pos x="23" y="390"/>
              </a:cxn>
              <a:cxn ang="0">
                <a:pos x="13" y="434"/>
              </a:cxn>
              <a:cxn ang="0">
                <a:pos x="13" y="367"/>
              </a:cxn>
              <a:cxn ang="0">
                <a:pos x="22" y="312"/>
              </a:cxn>
              <a:cxn ang="0">
                <a:pos x="15" y="367"/>
              </a:cxn>
              <a:cxn ang="0">
                <a:pos x="18" y="287"/>
              </a:cxn>
              <a:cxn ang="0">
                <a:pos x="50" y="263"/>
              </a:cxn>
              <a:cxn ang="0">
                <a:pos x="53" y="240"/>
              </a:cxn>
              <a:cxn ang="0">
                <a:pos x="60" y="193"/>
              </a:cxn>
              <a:cxn ang="0">
                <a:pos x="63" y="234"/>
              </a:cxn>
              <a:cxn ang="0">
                <a:pos x="81" y="181"/>
              </a:cxn>
              <a:cxn ang="0">
                <a:pos x="116" y="137"/>
              </a:cxn>
              <a:cxn ang="0">
                <a:pos x="88" y="183"/>
              </a:cxn>
              <a:cxn ang="0">
                <a:pos x="668" y="128"/>
              </a:cxn>
              <a:cxn ang="0">
                <a:pos x="707" y="137"/>
              </a:cxn>
              <a:cxn ang="0">
                <a:pos x="132" y="133"/>
              </a:cxn>
              <a:cxn ang="0">
                <a:pos x="149" y="90"/>
              </a:cxn>
              <a:cxn ang="0">
                <a:pos x="140" y="130"/>
              </a:cxn>
              <a:cxn ang="0">
                <a:pos x="643" y="107"/>
              </a:cxn>
              <a:cxn ang="0">
                <a:pos x="630" y="69"/>
              </a:cxn>
              <a:cxn ang="0">
                <a:pos x="650" y="109"/>
              </a:cxn>
              <a:cxn ang="0">
                <a:pos x="177" y="70"/>
              </a:cxn>
              <a:cxn ang="0">
                <a:pos x="217" y="71"/>
              </a:cxn>
              <a:cxn ang="0">
                <a:pos x="595" y="72"/>
              </a:cxn>
              <a:cxn ang="0">
                <a:pos x="555" y="41"/>
              </a:cxn>
              <a:cxn ang="0">
                <a:pos x="605" y="66"/>
              </a:cxn>
              <a:cxn ang="0">
                <a:pos x="231" y="51"/>
              </a:cxn>
              <a:cxn ang="0">
                <a:pos x="283" y="30"/>
              </a:cxn>
              <a:cxn ang="0">
                <a:pos x="241" y="58"/>
              </a:cxn>
              <a:cxn ang="0">
                <a:pos x="500" y="34"/>
              </a:cxn>
              <a:cxn ang="0">
                <a:pos x="538" y="23"/>
              </a:cxn>
              <a:cxn ang="0">
                <a:pos x="304" y="35"/>
              </a:cxn>
              <a:cxn ang="0">
                <a:pos x="335" y="6"/>
              </a:cxn>
              <a:cxn ang="0">
                <a:pos x="307" y="35"/>
              </a:cxn>
              <a:cxn ang="0">
                <a:pos x="468" y="28"/>
              </a:cxn>
              <a:cxn ang="0">
                <a:pos x="438" y="1"/>
              </a:cxn>
              <a:cxn ang="0">
                <a:pos x="470" y="28"/>
              </a:cxn>
              <a:cxn ang="0">
                <a:pos x="369" y="1"/>
              </a:cxn>
              <a:cxn ang="0">
                <a:pos x="415" y="11"/>
              </a:cxn>
              <a:cxn ang="0">
                <a:pos x="370" y="24"/>
              </a:cxn>
            </a:cxnLst>
            <a:rect l="0" t="0" r="r" b="b"/>
            <a:pathLst>
              <a:path w="711" h="723">
                <a:moveTo>
                  <a:pt x="159" y="723"/>
                </a:moveTo>
                <a:cubicBezTo>
                  <a:pt x="156" y="723"/>
                  <a:pt x="154" y="722"/>
                  <a:pt x="152" y="720"/>
                </a:cubicBezTo>
                <a:cubicBezTo>
                  <a:pt x="145" y="715"/>
                  <a:pt x="139" y="709"/>
                  <a:pt x="133" y="704"/>
                </a:cubicBezTo>
                <a:cubicBezTo>
                  <a:pt x="130" y="702"/>
                  <a:pt x="128" y="700"/>
                  <a:pt x="126" y="698"/>
                </a:cubicBezTo>
                <a:cubicBezTo>
                  <a:pt x="121" y="693"/>
                  <a:pt x="121" y="686"/>
                  <a:pt x="125" y="681"/>
                </a:cubicBezTo>
                <a:cubicBezTo>
                  <a:pt x="130" y="677"/>
                  <a:pt x="137" y="677"/>
                  <a:pt x="141" y="681"/>
                </a:cubicBezTo>
                <a:cubicBezTo>
                  <a:pt x="144" y="683"/>
                  <a:pt x="146" y="685"/>
                  <a:pt x="148" y="687"/>
                </a:cubicBezTo>
                <a:cubicBezTo>
                  <a:pt x="154" y="692"/>
                  <a:pt x="160" y="698"/>
                  <a:pt x="166" y="702"/>
                </a:cubicBezTo>
                <a:cubicBezTo>
                  <a:pt x="171" y="706"/>
                  <a:pt x="172" y="714"/>
                  <a:pt x="168" y="718"/>
                </a:cubicBezTo>
                <a:cubicBezTo>
                  <a:pt x="165" y="721"/>
                  <a:pt x="162" y="723"/>
                  <a:pt x="159" y="723"/>
                </a:cubicBezTo>
                <a:close/>
                <a:moveTo>
                  <a:pt x="110" y="677"/>
                </a:moveTo>
                <a:cubicBezTo>
                  <a:pt x="107" y="677"/>
                  <a:pt x="104" y="675"/>
                  <a:pt x="102" y="673"/>
                </a:cubicBezTo>
                <a:cubicBezTo>
                  <a:pt x="94" y="664"/>
                  <a:pt x="87" y="655"/>
                  <a:pt x="80" y="646"/>
                </a:cubicBezTo>
                <a:cubicBezTo>
                  <a:pt x="77" y="641"/>
                  <a:pt x="78" y="634"/>
                  <a:pt x="83" y="630"/>
                </a:cubicBezTo>
                <a:cubicBezTo>
                  <a:pt x="88" y="627"/>
                  <a:pt x="95" y="628"/>
                  <a:pt x="99" y="633"/>
                </a:cubicBezTo>
                <a:cubicBezTo>
                  <a:pt x="105" y="641"/>
                  <a:pt x="112" y="650"/>
                  <a:pt x="119" y="658"/>
                </a:cubicBezTo>
                <a:cubicBezTo>
                  <a:pt x="123" y="662"/>
                  <a:pt x="123" y="670"/>
                  <a:pt x="118" y="674"/>
                </a:cubicBezTo>
                <a:cubicBezTo>
                  <a:pt x="116" y="676"/>
                  <a:pt x="113" y="677"/>
                  <a:pt x="110" y="677"/>
                </a:cubicBezTo>
                <a:close/>
                <a:moveTo>
                  <a:pt x="71" y="623"/>
                </a:moveTo>
                <a:cubicBezTo>
                  <a:pt x="67" y="623"/>
                  <a:pt x="63" y="621"/>
                  <a:pt x="61" y="618"/>
                </a:cubicBezTo>
                <a:cubicBezTo>
                  <a:pt x="55" y="608"/>
                  <a:pt x="49" y="598"/>
                  <a:pt x="44" y="588"/>
                </a:cubicBezTo>
                <a:cubicBezTo>
                  <a:pt x="41" y="582"/>
                  <a:pt x="44" y="575"/>
                  <a:pt x="49" y="573"/>
                </a:cubicBezTo>
                <a:cubicBezTo>
                  <a:pt x="55" y="570"/>
                  <a:pt x="62" y="572"/>
                  <a:pt x="64" y="578"/>
                </a:cubicBezTo>
                <a:cubicBezTo>
                  <a:pt x="69" y="587"/>
                  <a:pt x="75" y="597"/>
                  <a:pt x="80" y="606"/>
                </a:cubicBezTo>
                <a:cubicBezTo>
                  <a:pt x="84" y="611"/>
                  <a:pt x="82" y="618"/>
                  <a:pt x="77" y="621"/>
                </a:cubicBezTo>
                <a:cubicBezTo>
                  <a:pt x="75" y="623"/>
                  <a:pt x="73" y="623"/>
                  <a:pt x="71" y="623"/>
                </a:cubicBezTo>
                <a:close/>
                <a:moveTo>
                  <a:pt x="40" y="564"/>
                </a:moveTo>
                <a:cubicBezTo>
                  <a:pt x="36" y="564"/>
                  <a:pt x="32" y="561"/>
                  <a:pt x="30" y="557"/>
                </a:cubicBezTo>
                <a:cubicBezTo>
                  <a:pt x="26" y="546"/>
                  <a:pt x="22" y="535"/>
                  <a:pt x="18" y="524"/>
                </a:cubicBezTo>
                <a:cubicBezTo>
                  <a:pt x="17" y="518"/>
                  <a:pt x="20" y="512"/>
                  <a:pt x="26" y="510"/>
                </a:cubicBezTo>
                <a:cubicBezTo>
                  <a:pt x="32" y="508"/>
                  <a:pt x="38" y="512"/>
                  <a:pt x="40" y="518"/>
                </a:cubicBezTo>
                <a:cubicBezTo>
                  <a:pt x="43" y="528"/>
                  <a:pt x="47" y="538"/>
                  <a:pt x="51" y="548"/>
                </a:cubicBezTo>
                <a:cubicBezTo>
                  <a:pt x="53" y="554"/>
                  <a:pt x="50" y="560"/>
                  <a:pt x="45" y="563"/>
                </a:cubicBezTo>
                <a:cubicBezTo>
                  <a:pt x="43" y="563"/>
                  <a:pt x="42" y="564"/>
                  <a:pt x="40" y="564"/>
                </a:cubicBezTo>
                <a:close/>
                <a:moveTo>
                  <a:pt x="21" y="500"/>
                </a:moveTo>
                <a:cubicBezTo>
                  <a:pt x="15" y="500"/>
                  <a:pt x="11" y="496"/>
                  <a:pt x="10" y="491"/>
                </a:cubicBezTo>
                <a:cubicBezTo>
                  <a:pt x="7" y="480"/>
                  <a:pt x="5" y="469"/>
                  <a:pt x="4" y="457"/>
                </a:cubicBezTo>
                <a:cubicBezTo>
                  <a:pt x="3" y="451"/>
                  <a:pt x="7" y="445"/>
                  <a:pt x="14" y="445"/>
                </a:cubicBezTo>
                <a:cubicBezTo>
                  <a:pt x="20" y="444"/>
                  <a:pt x="25" y="448"/>
                  <a:pt x="26" y="454"/>
                </a:cubicBezTo>
                <a:cubicBezTo>
                  <a:pt x="28" y="465"/>
                  <a:pt x="30" y="476"/>
                  <a:pt x="32" y="486"/>
                </a:cubicBezTo>
                <a:cubicBezTo>
                  <a:pt x="33" y="492"/>
                  <a:pt x="29" y="498"/>
                  <a:pt x="23" y="500"/>
                </a:cubicBezTo>
                <a:cubicBezTo>
                  <a:pt x="22" y="500"/>
                  <a:pt x="22" y="500"/>
                  <a:pt x="21" y="500"/>
                </a:cubicBezTo>
                <a:close/>
                <a:moveTo>
                  <a:pt x="12" y="434"/>
                </a:moveTo>
                <a:cubicBezTo>
                  <a:pt x="6" y="434"/>
                  <a:pt x="1" y="429"/>
                  <a:pt x="1" y="423"/>
                </a:cubicBezTo>
                <a:cubicBezTo>
                  <a:pt x="1" y="417"/>
                  <a:pt x="0" y="411"/>
                  <a:pt x="0" y="404"/>
                </a:cubicBezTo>
                <a:cubicBezTo>
                  <a:pt x="0" y="399"/>
                  <a:pt x="0" y="394"/>
                  <a:pt x="1" y="389"/>
                </a:cubicBezTo>
                <a:cubicBezTo>
                  <a:pt x="1" y="382"/>
                  <a:pt x="6" y="378"/>
                  <a:pt x="12" y="378"/>
                </a:cubicBezTo>
                <a:cubicBezTo>
                  <a:pt x="19" y="378"/>
                  <a:pt x="24" y="383"/>
                  <a:pt x="23" y="390"/>
                </a:cubicBezTo>
                <a:cubicBezTo>
                  <a:pt x="23" y="394"/>
                  <a:pt x="23" y="399"/>
                  <a:pt x="23" y="404"/>
                </a:cubicBezTo>
                <a:cubicBezTo>
                  <a:pt x="23" y="410"/>
                  <a:pt x="23" y="416"/>
                  <a:pt x="23" y="422"/>
                </a:cubicBezTo>
                <a:cubicBezTo>
                  <a:pt x="24" y="428"/>
                  <a:pt x="19" y="434"/>
                  <a:pt x="13" y="434"/>
                </a:cubicBezTo>
                <a:cubicBezTo>
                  <a:pt x="12" y="434"/>
                  <a:pt x="12" y="434"/>
                  <a:pt x="12" y="434"/>
                </a:cubicBezTo>
                <a:close/>
                <a:moveTo>
                  <a:pt x="15" y="367"/>
                </a:moveTo>
                <a:cubicBezTo>
                  <a:pt x="14" y="367"/>
                  <a:pt x="14" y="367"/>
                  <a:pt x="13" y="367"/>
                </a:cubicBezTo>
                <a:cubicBezTo>
                  <a:pt x="7" y="366"/>
                  <a:pt x="3" y="361"/>
                  <a:pt x="3" y="354"/>
                </a:cubicBezTo>
                <a:cubicBezTo>
                  <a:pt x="5" y="343"/>
                  <a:pt x="7" y="332"/>
                  <a:pt x="9" y="321"/>
                </a:cubicBezTo>
                <a:cubicBezTo>
                  <a:pt x="10" y="314"/>
                  <a:pt x="16" y="311"/>
                  <a:pt x="22" y="312"/>
                </a:cubicBezTo>
                <a:cubicBezTo>
                  <a:pt x="29" y="313"/>
                  <a:pt x="33" y="319"/>
                  <a:pt x="31" y="325"/>
                </a:cubicBezTo>
                <a:cubicBezTo>
                  <a:pt x="29" y="336"/>
                  <a:pt x="27" y="347"/>
                  <a:pt x="26" y="357"/>
                </a:cubicBezTo>
                <a:cubicBezTo>
                  <a:pt x="25" y="363"/>
                  <a:pt x="20" y="367"/>
                  <a:pt x="15" y="367"/>
                </a:cubicBezTo>
                <a:close/>
                <a:moveTo>
                  <a:pt x="28" y="302"/>
                </a:moveTo>
                <a:cubicBezTo>
                  <a:pt x="27" y="302"/>
                  <a:pt x="26" y="302"/>
                  <a:pt x="25" y="301"/>
                </a:cubicBezTo>
                <a:cubicBezTo>
                  <a:pt x="19" y="300"/>
                  <a:pt x="16" y="293"/>
                  <a:pt x="18" y="287"/>
                </a:cubicBezTo>
                <a:cubicBezTo>
                  <a:pt x="21" y="276"/>
                  <a:pt x="25" y="265"/>
                  <a:pt x="29" y="255"/>
                </a:cubicBezTo>
                <a:cubicBezTo>
                  <a:pt x="31" y="249"/>
                  <a:pt x="38" y="246"/>
                  <a:pt x="44" y="249"/>
                </a:cubicBezTo>
                <a:cubicBezTo>
                  <a:pt x="49" y="251"/>
                  <a:pt x="52" y="257"/>
                  <a:pt x="50" y="263"/>
                </a:cubicBezTo>
                <a:cubicBezTo>
                  <a:pt x="46" y="273"/>
                  <a:pt x="42" y="284"/>
                  <a:pt x="39" y="294"/>
                </a:cubicBezTo>
                <a:cubicBezTo>
                  <a:pt x="38" y="299"/>
                  <a:pt x="33" y="302"/>
                  <a:pt x="28" y="302"/>
                </a:cubicBezTo>
                <a:close/>
                <a:moveTo>
                  <a:pt x="53" y="240"/>
                </a:moveTo>
                <a:cubicBezTo>
                  <a:pt x="51" y="240"/>
                  <a:pt x="50" y="240"/>
                  <a:pt x="48" y="239"/>
                </a:cubicBezTo>
                <a:cubicBezTo>
                  <a:pt x="42" y="236"/>
                  <a:pt x="40" y="229"/>
                  <a:pt x="43" y="224"/>
                </a:cubicBezTo>
                <a:cubicBezTo>
                  <a:pt x="48" y="213"/>
                  <a:pt x="54" y="203"/>
                  <a:pt x="60" y="193"/>
                </a:cubicBezTo>
                <a:cubicBezTo>
                  <a:pt x="63" y="188"/>
                  <a:pt x="70" y="186"/>
                  <a:pt x="75" y="190"/>
                </a:cubicBezTo>
                <a:cubicBezTo>
                  <a:pt x="80" y="193"/>
                  <a:pt x="82" y="200"/>
                  <a:pt x="79" y="205"/>
                </a:cubicBezTo>
                <a:cubicBezTo>
                  <a:pt x="73" y="214"/>
                  <a:pt x="68" y="224"/>
                  <a:pt x="63" y="234"/>
                </a:cubicBezTo>
                <a:cubicBezTo>
                  <a:pt x="61" y="238"/>
                  <a:pt x="57" y="240"/>
                  <a:pt x="53" y="240"/>
                </a:cubicBezTo>
                <a:close/>
                <a:moveTo>
                  <a:pt x="88" y="183"/>
                </a:moveTo>
                <a:cubicBezTo>
                  <a:pt x="85" y="183"/>
                  <a:pt x="83" y="182"/>
                  <a:pt x="81" y="181"/>
                </a:cubicBezTo>
                <a:cubicBezTo>
                  <a:pt x="76" y="177"/>
                  <a:pt x="75" y="170"/>
                  <a:pt x="79" y="165"/>
                </a:cubicBezTo>
                <a:cubicBezTo>
                  <a:pt x="85" y="156"/>
                  <a:pt x="93" y="147"/>
                  <a:pt x="100" y="138"/>
                </a:cubicBezTo>
                <a:cubicBezTo>
                  <a:pt x="104" y="133"/>
                  <a:pt x="111" y="133"/>
                  <a:pt x="116" y="137"/>
                </a:cubicBezTo>
                <a:cubicBezTo>
                  <a:pt x="121" y="141"/>
                  <a:pt x="121" y="148"/>
                  <a:pt x="117" y="153"/>
                </a:cubicBezTo>
                <a:cubicBezTo>
                  <a:pt x="110" y="161"/>
                  <a:pt x="103" y="170"/>
                  <a:pt x="97" y="178"/>
                </a:cubicBezTo>
                <a:cubicBezTo>
                  <a:pt x="95" y="181"/>
                  <a:pt x="91" y="183"/>
                  <a:pt x="88" y="183"/>
                </a:cubicBezTo>
                <a:close/>
                <a:moveTo>
                  <a:pt x="699" y="155"/>
                </a:moveTo>
                <a:cubicBezTo>
                  <a:pt x="696" y="155"/>
                  <a:pt x="692" y="154"/>
                  <a:pt x="690" y="152"/>
                </a:cubicBezTo>
                <a:cubicBezTo>
                  <a:pt x="683" y="144"/>
                  <a:pt x="676" y="136"/>
                  <a:pt x="668" y="128"/>
                </a:cubicBezTo>
                <a:cubicBezTo>
                  <a:pt x="663" y="124"/>
                  <a:pt x="663" y="117"/>
                  <a:pt x="667" y="112"/>
                </a:cubicBezTo>
                <a:cubicBezTo>
                  <a:pt x="672" y="108"/>
                  <a:pt x="679" y="108"/>
                  <a:pt x="683" y="112"/>
                </a:cubicBezTo>
                <a:cubicBezTo>
                  <a:pt x="692" y="120"/>
                  <a:pt x="700" y="128"/>
                  <a:pt x="707" y="137"/>
                </a:cubicBezTo>
                <a:cubicBezTo>
                  <a:pt x="711" y="141"/>
                  <a:pt x="711" y="149"/>
                  <a:pt x="706" y="153"/>
                </a:cubicBezTo>
                <a:cubicBezTo>
                  <a:pt x="704" y="155"/>
                  <a:pt x="701" y="155"/>
                  <a:pt x="699" y="155"/>
                </a:cubicBezTo>
                <a:close/>
                <a:moveTo>
                  <a:pt x="132" y="133"/>
                </a:moveTo>
                <a:cubicBezTo>
                  <a:pt x="129" y="133"/>
                  <a:pt x="126" y="132"/>
                  <a:pt x="124" y="129"/>
                </a:cubicBezTo>
                <a:cubicBezTo>
                  <a:pt x="119" y="125"/>
                  <a:pt x="119" y="118"/>
                  <a:pt x="124" y="113"/>
                </a:cubicBezTo>
                <a:cubicBezTo>
                  <a:pt x="132" y="105"/>
                  <a:pt x="141" y="98"/>
                  <a:pt x="149" y="90"/>
                </a:cubicBezTo>
                <a:cubicBezTo>
                  <a:pt x="154" y="86"/>
                  <a:pt x="161" y="87"/>
                  <a:pt x="165" y="92"/>
                </a:cubicBezTo>
                <a:cubicBezTo>
                  <a:pt x="169" y="97"/>
                  <a:pt x="169" y="104"/>
                  <a:pt x="164" y="108"/>
                </a:cubicBezTo>
                <a:cubicBezTo>
                  <a:pt x="155" y="115"/>
                  <a:pt x="147" y="122"/>
                  <a:pt x="140" y="130"/>
                </a:cubicBezTo>
                <a:cubicBezTo>
                  <a:pt x="137" y="132"/>
                  <a:pt x="135" y="133"/>
                  <a:pt x="132" y="133"/>
                </a:cubicBezTo>
                <a:close/>
                <a:moveTo>
                  <a:pt x="650" y="109"/>
                </a:moveTo>
                <a:cubicBezTo>
                  <a:pt x="648" y="109"/>
                  <a:pt x="645" y="109"/>
                  <a:pt x="643" y="107"/>
                </a:cubicBezTo>
                <a:cubicBezTo>
                  <a:pt x="635" y="100"/>
                  <a:pt x="626" y="94"/>
                  <a:pt x="617" y="88"/>
                </a:cubicBezTo>
                <a:cubicBezTo>
                  <a:pt x="612" y="84"/>
                  <a:pt x="611" y="77"/>
                  <a:pt x="614" y="72"/>
                </a:cubicBezTo>
                <a:cubicBezTo>
                  <a:pt x="618" y="67"/>
                  <a:pt x="625" y="65"/>
                  <a:pt x="630" y="69"/>
                </a:cubicBezTo>
                <a:cubicBezTo>
                  <a:pt x="639" y="75"/>
                  <a:pt x="649" y="82"/>
                  <a:pt x="658" y="89"/>
                </a:cubicBezTo>
                <a:cubicBezTo>
                  <a:pt x="662" y="93"/>
                  <a:pt x="663" y="100"/>
                  <a:pt x="659" y="105"/>
                </a:cubicBezTo>
                <a:cubicBezTo>
                  <a:pt x="657" y="108"/>
                  <a:pt x="654" y="109"/>
                  <a:pt x="650" y="109"/>
                </a:cubicBezTo>
                <a:close/>
                <a:moveTo>
                  <a:pt x="183" y="91"/>
                </a:moveTo>
                <a:cubicBezTo>
                  <a:pt x="180" y="91"/>
                  <a:pt x="176" y="89"/>
                  <a:pt x="174" y="86"/>
                </a:cubicBezTo>
                <a:cubicBezTo>
                  <a:pt x="170" y="80"/>
                  <a:pt x="172" y="73"/>
                  <a:pt x="177" y="70"/>
                </a:cubicBezTo>
                <a:cubicBezTo>
                  <a:pt x="186" y="63"/>
                  <a:pt x="196" y="57"/>
                  <a:pt x="206" y="52"/>
                </a:cubicBezTo>
                <a:cubicBezTo>
                  <a:pt x="212" y="49"/>
                  <a:pt x="218" y="51"/>
                  <a:pt x="222" y="56"/>
                </a:cubicBezTo>
                <a:cubicBezTo>
                  <a:pt x="225" y="61"/>
                  <a:pt x="223" y="68"/>
                  <a:pt x="217" y="71"/>
                </a:cubicBezTo>
                <a:cubicBezTo>
                  <a:pt x="208" y="77"/>
                  <a:pt x="199" y="83"/>
                  <a:pt x="190" y="89"/>
                </a:cubicBezTo>
                <a:cubicBezTo>
                  <a:pt x="188" y="90"/>
                  <a:pt x="186" y="91"/>
                  <a:pt x="183" y="91"/>
                </a:cubicBezTo>
                <a:close/>
                <a:moveTo>
                  <a:pt x="595" y="72"/>
                </a:moveTo>
                <a:cubicBezTo>
                  <a:pt x="593" y="72"/>
                  <a:pt x="591" y="72"/>
                  <a:pt x="590" y="71"/>
                </a:cubicBezTo>
                <a:cubicBezTo>
                  <a:pt x="580" y="65"/>
                  <a:pt x="571" y="60"/>
                  <a:pt x="561" y="56"/>
                </a:cubicBezTo>
                <a:cubicBezTo>
                  <a:pt x="555" y="53"/>
                  <a:pt x="552" y="47"/>
                  <a:pt x="555" y="41"/>
                </a:cubicBezTo>
                <a:cubicBezTo>
                  <a:pt x="558" y="35"/>
                  <a:pt x="564" y="33"/>
                  <a:pt x="570" y="35"/>
                </a:cubicBezTo>
                <a:cubicBezTo>
                  <a:pt x="580" y="40"/>
                  <a:pt x="591" y="45"/>
                  <a:pt x="601" y="51"/>
                </a:cubicBezTo>
                <a:cubicBezTo>
                  <a:pt x="606" y="54"/>
                  <a:pt x="608" y="61"/>
                  <a:pt x="605" y="66"/>
                </a:cubicBezTo>
                <a:cubicBezTo>
                  <a:pt x="603" y="70"/>
                  <a:pt x="599" y="72"/>
                  <a:pt x="595" y="72"/>
                </a:cubicBezTo>
                <a:close/>
                <a:moveTo>
                  <a:pt x="241" y="58"/>
                </a:moveTo>
                <a:cubicBezTo>
                  <a:pt x="237" y="58"/>
                  <a:pt x="233" y="55"/>
                  <a:pt x="231" y="51"/>
                </a:cubicBezTo>
                <a:cubicBezTo>
                  <a:pt x="229" y="45"/>
                  <a:pt x="231" y="39"/>
                  <a:pt x="237" y="36"/>
                </a:cubicBezTo>
                <a:cubicBezTo>
                  <a:pt x="247" y="31"/>
                  <a:pt x="258" y="27"/>
                  <a:pt x="269" y="23"/>
                </a:cubicBezTo>
                <a:cubicBezTo>
                  <a:pt x="274" y="21"/>
                  <a:pt x="281" y="24"/>
                  <a:pt x="283" y="30"/>
                </a:cubicBezTo>
                <a:cubicBezTo>
                  <a:pt x="285" y="36"/>
                  <a:pt x="282" y="42"/>
                  <a:pt x="276" y="45"/>
                </a:cubicBezTo>
                <a:cubicBezTo>
                  <a:pt x="266" y="48"/>
                  <a:pt x="256" y="52"/>
                  <a:pt x="246" y="57"/>
                </a:cubicBezTo>
                <a:cubicBezTo>
                  <a:pt x="245" y="57"/>
                  <a:pt x="243" y="58"/>
                  <a:pt x="241" y="58"/>
                </a:cubicBezTo>
                <a:close/>
                <a:moveTo>
                  <a:pt x="534" y="45"/>
                </a:moveTo>
                <a:cubicBezTo>
                  <a:pt x="533" y="45"/>
                  <a:pt x="532" y="44"/>
                  <a:pt x="531" y="44"/>
                </a:cubicBezTo>
                <a:cubicBezTo>
                  <a:pt x="520" y="40"/>
                  <a:pt x="510" y="37"/>
                  <a:pt x="500" y="34"/>
                </a:cubicBezTo>
                <a:cubicBezTo>
                  <a:pt x="494" y="33"/>
                  <a:pt x="490" y="27"/>
                  <a:pt x="491" y="21"/>
                </a:cubicBezTo>
                <a:cubicBezTo>
                  <a:pt x="493" y="15"/>
                  <a:pt x="499" y="11"/>
                  <a:pt x="505" y="13"/>
                </a:cubicBezTo>
                <a:cubicBezTo>
                  <a:pt x="516" y="15"/>
                  <a:pt x="527" y="19"/>
                  <a:pt x="538" y="23"/>
                </a:cubicBezTo>
                <a:cubicBezTo>
                  <a:pt x="544" y="25"/>
                  <a:pt x="547" y="31"/>
                  <a:pt x="545" y="37"/>
                </a:cubicBezTo>
                <a:cubicBezTo>
                  <a:pt x="543" y="42"/>
                  <a:pt x="539" y="45"/>
                  <a:pt x="534" y="45"/>
                </a:cubicBezTo>
                <a:close/>
                <a:moveTo>
                  <a:pt x="304" y="35"/>
                </a:moveTo>
                <a:cubicBezTo>
                  <a:pt x="299" y="35"/>
                  <a:pt x="295" y="32"/>
                  <a:pt x="293" y="27"/>
                </a:cubicBezTo>
                <a:cubicBezTo>
                  <a:pt x="292" y="21"/>
                  <a:pt x="295" y="15"/>
                  <a:pt x="301" y="13"/>
                </a:cubicBezTo>
                <a:cubicBezTo>
                  <a:pt x="312" y="10"/>
                  <a:pt x="324" y="8"/>
                  <a:pt x="335" y="6"/>
                </a:cubicBezTo>
                <a:cubicBezTo>
                  <a:pt x="341" y="5"/>
                  <a:pt x="347" y="9"/>
                  <a:pt x="348" y="15"/>
                </a:cubicBezTo>
                <a:cubicBezTo>
                  <a:pt x="349" y="21"/>
                  <a:pt x="345" y="27"/>
                  <a:pt x="339" y="28"/>
                </a:cubicBezTo>
                <a:cubicBezTo>
                  <a:pt x="328" y="30"/>
                  <a:pt x="318" y="32"/>
                  <a:pt x="307" y="35"/>
                </a:cubicBezTo>
                <a:cubicBezTo>
                  <a:pt x="306" y="35"/>
                  <a:pt x="305" y="35"/>
                  <a:pt x="304" y="35"/>
                </a:cubicBezTo>
                <a:close/>
                <a:moveTo>
                  <a:pt x="470" y="28"/>
                </a:moveTo>
                <a:cubicBezTo>
                  <a:pt x="469" y="28"/>
                  <a:pt x="469" y="28"/>
                  <a:pt x="468" y="28"/>
                </a:cubicBezTo>
                <a:cubicBezTo>
                  <a:pt x="457" y="26"/>
                  <a:pt x="446" y="25"/>
                  <a:pt x="436" y="24"/>
                </a:cubicBezTo>
                <a:cubicBezTo>
                  <a:pt x="429" y="23"/>
                  <a:pt x="425" y="18"/>
                  <a:pt x="425" y="12"/>
                </a:cubicBezTo>
                <a:cubicBezTo>
                  <a:pt x="426" y="5"/>
                  <a:pt x="431" y="1"/>
                  <a:pt x="438" y="1"/>
                </a:cubicBezTo>
                <a:cubicBezTo>
                  <a:pt x="449" y="2"/>
                  <a:pt x="460" y="3"/>
                  <a:pt x="472" y="5"/>
                </a:cubicBezTo>
                <a:cubicBezTo>
                  <a:pt x="478" y="6"/>
                  <a:pt x="482" y="12"/>
                  <a:pt x="481" y="18"/>
                </a:cubicBezTo>
                <a:cubicBezTo>
                  <a:pt x="480" y="24"/>
                  <a:pt x="475" y="28"/>
                  <a:pt x="470" y="28"/>
                </a:cubicBezTo>
                <a:close/>
                <a:moveTo>
                  <a:pt x="370" y="24"/>
                </a:moveTo>
                <a:cubicBezTo>
                  <a:pt x="364" y="24"/>
                  <a:pt x="359" y="19"/>
                  <a:pt x="359" y="14"/>
                </a:cubicBezTo>
                <a:cubicBezTo>
                  <a:pt x="358" y="7"/>
                  <a:pt x="363" y="2"/>
                  <a:pt x="369" y="1"/>
                </a:cubicBezTo>
                <a:cubicBezTo>
                  <a:pt x="380" y="0"/>
                  <a:pt x="392" y="0"/>
                  <a:pt x="403" y="0"/>
                </a:cubicBezTo>
                <a:cubicBezTo>
                  <a:pt x="403" y="0"/>
                  <a:pt x="403" y="0"/>
                  <a:pt x="403" y="0"/>
                </a:cubicBezTo>
                <a:cubicBezTo>
                  <a:pt x="410" y="0"/>
                  <a:pt x="415" y="5"/>
                  <a:pt x="415" y="11"/>
                </a:cubicBezTo>
                <a:cubicBezTo>
                  <a:pt x="415" y="17"/>
                  <a:pt x="410" y="22"/>
                  <a:pt x="403" y="22"/>
                </a:cubicBezTo>
                <a:cubicBezTo>
                  <a:pt x="392" y="22"/>
                  <a:pt x="382" y="23"/>
                  <a:pt x="371" y="24"/>
                </a:cubicBezTo>
                <a:cubicBezTo>
                  <a:pt x="371" y="24"/>
                  <a:pt x="370" y="24"/>
                  <a:pt x="370" y="24"/>
                </a:cubicBezTo>
                <a:close/>
              </a:path>
            </a:pathLst>
          </a:custGeom>
          <a:solidFill>
            <a:srgbClr val="8C8C8C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61" name="Freeform: Shape 51"/>
          <p:cNvSpPr>
            <a:spLocks/>
          </p:cNvSpPr>
          <p:nvPr/>
        </p:nvSpPr>
        <p:spPr bwMode="auto">
          <a:xfrm>
            <a:off x="5340876" y="1397009"/>
            <a:ext cx="45672" cy="36537"/>
          </a:xfrm>
          <a:custGeom>
            <a:avLst/>
            <a:gdLst/>
            <a:ahLst/>
            <a:cxnLst>
              <a:cxn ang="0">
                <a:pos x="9" y="23"/>
              </a:cxn>
              <a:cxn ang="0">
                <a:pos x="2" y="19"/>
              </a:cxn>
              <a:cxn ang="0">
                <a:pos x="6" y="7"/>
              </a:cxn>
              <a:cxn ang="0">
                <a:pos x="16" y="2"/>
              </a:cxn>
              <a:cxn ang="0">
                <a:pos x="27" y="6"/>
              </a:cxn>
              <a:cxn ang="0">
                <a:pos x="23" y="18"/>
              </a:cxn>
              <a:cxn ang="0">
                <a:pos x="13" y="23"/>
              </a:cxn>
              <a:cxn ang="0">
                <a:pos x="9" y="23"/>
              </a:cxn>
            </a:cxnLst>
            <a:rect l="0" t="0" r="r" b="b"/>
            <a:pathLst>
              <a:path w="29" h="23">
                <a:moveTo>
                  <a:pt x="9" y="23"/>
                </a:moveTo>
                <a:cubicBezTo>
                  <a:pt x="6" y="23"/>
                  <a:pt x="3" y="22"/>
                  <a:pt x="2" y="19"/>
                </a:cubicBezTo>
                <a:cubicBezTo>
                  <a:pt x="0" y="15"/>
                  <a:pt x="1" y="9"/>
                  <a:pt x="6" y="7"/>
                </a:cubicBezTo>
                <a:cubicBezTo>
                  <a:pt x="9" y="6"/>
                  <a:pt x="12" y="4"/>
                  <a:pt x="16" y="2"/>
                </a:cubicBezTo>
                <a:cubicBezTo>
                  <a:pt x="20" y="0"/>
                  <a:pt x="25" y="2"/>
                  <a:pt x="27" y="6"/>
                </a:cubicBezTo>
                <a:cubicBezTo>
                  <a:pt x="29" y="11"/>
                  <a:pt x="27" y="16"/>
                  <a:pt x="23" y="18"/>
                </a:cubicBezTo>
                <a:cubicBezTo>
                  <a:pt x="20" y="19"/>
                  <a:pt x="16" y="21"/>
                  <a:pt x="13" y="23"/>
                </a:cubicBezTo>
                <a:cubicBezTo>
                  <a:pt x="12" y="23"/>
                  <a:pt x="11" y="23"/>
                  <a:pt x="9" y="23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62" name="Freeform: Shape 52"/>
          <p:cNvSpPr>
            <a:spLocks/>
          </p:cNvSpPr>
          <p:nvPr/>
        </p:nvSpPr>
        <p:spPr bwMode="auto">
          <a:xfrm>
            <a:off x="5390463" y="1304361"/>
            <a:ext cx="1389720" cy="889943"/>
          </a:xfrm>
          <a:custGeom>
            <a:avLst/>
            <a:gdLst/>
            <a:ahLst/>
            <a:cxnLst>
              <a:cxn ang="0">
                <a:pos x="875" y="528"/>
              </a:cxn>
              <a:cxn ang="0">
                <a:pos x="879" y="568"/>
              </a:cxn>
              <a:cxn ang="0">
                <a:pos x="865" y="484"/>
              </a:cxn>
              <a:cxn ang="0">
                <a:pos x="872" y="523"/>
              </a:cxn>
              <a:cxn ang="0">
                <a:pos x="853" y="440"/>
              </a:cxn>
              <a:cxn ang="0">
                <a:pos x="862" y="478"/>
              </a:cxn>
              <a:cxn ang="0">
                <a:pos x="837" y="397"/>
              </a:cxn>
              <a:cxn ang="0">
                <a:pos x="848" y="435"/>
              </a:cxn>
              <a:cxn ang="0">
                <a:pos x="818" y="356"/>
              </a:cxn>
              <a:cxn ang="0">
                <a:pos x="831" y="393"/>
              </a:cxn>
              <a:cxn ang="0">
                <a:pos x="796" y="316"/>
              </a:cxn>
              <a:cxn ang="0">
                <a:pos x="811" y="352"/>
              </a:cxn>
              <a:cxn ang="0">
                <a:pos x="771" y="278"/>
              </a:cxn>
              <a:cxn ang="0">
                <a:pos x="789" y="312"/>
              </a:cxn>
              <a:cxn ang="0">
                <a:pos x="744" y="241"/>
              </a:cxn>
              <a:cxn ang="0">
                <a:pos x="763" y="275"/>
              </a:cxn>
              <a:cxn ang="0">
                <a:pos x="714" y="207"/>
              </a:cxn>
              <a:cxn ang="0">
                <a:pos x="735" y="239"/>
              </a:cxn>
              <a:cxn ang="0">
                <a:pos x="682" y="175"/>
              </a:cxn>
              <a:cxn ang="0">
                <a:pos x="704" y="205"/>
              </a:cxn>
              <a:cxn ang="0">
                <a:pos x="647" y="145"/>
              </a:cxn>
              <a:cxn ang="0">
                <a:pos x="671" y="174"/>
              </a:cxn>
              <a:cxn ang="0">
                <a:pos x="611" y="118"/>
              </a:cxn>
              <a:cxn ang="0">
                <a:pos x="636" y="145"/>
              </a:cxn>
              <a:cxn ang="0">
                <a:pos x="572" y="93"/>
              </a:cxn>
              <a:cxn ang="0">
                <a:pos x="599" y="118"/>
              </a:cxn>
              <a:cxn ang="0">
                <a:pos x="532" y="72"/>
              </a:cxn>
              <a:cxn ang="0">
                <a:pos x="559" y="95"/>
              </a:cxn>
              <a:cxn ang="0">
                <a:pos x="490" y="53"/>
              </a:cxn>
              <a:cxn ang="0">
                <a:pos x="519" y="74"/>
              </a:cxn>
              <a:cxn ang="0">
                <a:pos x="27" y="43"/>
              </a:cxn>
              <a:cxn ang="0">
                <a:pos x="9" y="68"/>
              </a:cxn>
              <a:cxn ang="0">
                <a:pos x="447" y="38"/>
              </a:cxn>
              <a:cxn ang="0">
                <a:pos x="477" y="57"/>
              </a:cxn>
              <a:cxn ang="0">
                <a:pos x="71" y="28"/>
              </a:cxn>
              <a:cxn ang="0">
                <a:pos x="52" y="52"/>
              </a:cxn>
              <a:cxn ang="0">
                <a:pos x="403" y="26"/>
              </a:cxn>
              <a:cxn ang="0">
                <a:pos x="433" y="42"/>
              </a:cxn>
              <a:cxn ang="0">
                <a:pos x="116" y="16"/>
              </a:cxn>
              <a:cxn ang="0">
                <a:pos x="95" y="38"/>
              </a:cxn>
              <a:cxn ang="0">
                <a:pos x="358" y="17"/>
              </a:cxn>
              <a:cxn ang="0">
                <a:pos x="389" y="31"/>
              </a:cxn>
              <a:cxn ang="0">
                <a:pos x="161" y="7"/>
              </a:cxn>
              <a:cxn ang="0">
                <a:pos x="140" y="28"/>
              </a:cxn>
              <a:cxn ang="0">
                <a:pos x="313" y="11"/>
              </a:cxn>
              <a:cxn ang="0">
                <a:pos x="344" y="23"/>
              </a:cxn>
              <a:cxn ang="0">
                <a:pos x="207" y="2"/>
              </a:cxn>
              <a:cxn ang="0">
                <a:pos x="185" y="21"/>
              </a:cxn>
              <a:cxn ang="0">
                <a:pos x="267" y="9"/>
              </a:cxn>
              <a:cxn ang="0">
                <a:pos x="299" y="19"/>
              </a:cxn>
              <a:cxn ang="0">
                <a:pos x="253" y="0"/>
              </a:cxn>
              <a:cxn ang="0">
                <a:pos x="231" y="18"/>
              </a:cxn>
            </a:cxnLst>
            <a:rect l="0" t="0" r="r" b="b"/>
            <a:pathLst>
              <a:path w="888" h="568">
                <a:moveTo>
                  <a:pt x="879" y="568"/>
                </a:moveTo>
                <a:cubicBezTo>
                  <a:pt x="875" y="568"/>
                  <a:pt x="871" y="565"/>
                  <a:pt x="871" y="560"/>
                </a:cubicBezTo>
                <a:cubicBezTo>
                  <a:pt x="870" y="553"/>
                  <a:pt x="869" y="546"/>
                  <a:pt x="868" y="538"/>
                </a:cubicBezTo>
                <a:cubicBezTo>
                  <a:pt x="867" y="534"/>
                  <a:pt x="870" y="529"/>
                  <a:pt x="875" y="528"/>
                </a:cubicBezTo>
                <a:cubicBezTo>
                  <a:pt x="879" y="528"/>
                  <a:pt x="884" y="531"/>
                  <a:pt x="884" y="535"/>
                </a:cubicBezTo>
                <a:cubicBezTo>
                  <a:pt x="886" y="543"/>
                  <a:pt x="887" y="551"/>
                  <a:pt x="888" y="558"/>
                </a:cubicBezTo>
                <a:cubicBezTo>
                  <a:pt x="888" y="563"/>
                  <a:pt x="885" y="567"/>
                  <a:pt x="880" y="568"/>
                </a:cubicBezTo>
                <a:cubicBezTo>
                  <a:pt x="880" y="568"/>
                  <a:pt x="880" y="568"/>
                  <a:pt x="879" y="568"/>
                </a:cubicBezTo>
                <a:close/>
                <a:moveTo>
                  <a:pt x="872" y="523"/>
                </a:moveTo>
                <a:cubicBezTo>
                  <a:pt x="868" y="523"/>
                  <a:pt x="865" y="520"/>
                  <a:pt x="864" y="516"/>
                </a:cubicBezTo>
                <a:cubicBezTo>
                  <a:pt x="862" y="509"/>
                  <a:pt x="861" y="501"/>
                  <a:pt x="859" y="494"/>
                </a:cubicBezTo>
                <a:cubicBezTo>
                  <a:pt x="858" y="489"/>
                  <a:pt x="861" y="485"/>
                  <a:pt x="865" y="484"/>
                </a:cubicBezTo>
                <a:cubicBezTo>
                  <a:pt x="870" y="483"/>
                  <a:pt x="874" y="486"/>
                  <a:pt x="876" y="490"/>
                </a:cubicBezTo>
                <a:cubicBezTo>
                  <a:pt x="877" y="498"/>
                  <a:pt x="879" y="505"/>
                  <a:pt x="880" y="513"/>
                </a:cubicBezTo>
                <a:cubicBezTo>
                  <a:pt x="881" y="517"/>
                  <a:pt x="878" y="522"/>
                  <a:pt x="874" y="523"/>
                </a:cubicBezTo>
                <a:cubicBezTo>
                  <a:pt x="873" y="523"/>
                  <a:pt x="873" y="523"/>
                  <a:pt x="872" y="523"/>
                </a:cubicBezTo>
                <a:close/>
                <a:moveTo>
                  <a:pt x="862" y="478"/>
                </a:moveTo>
                <a:cubicBezTo>
                  <a:pt x="858" y="478"/>
                  <a:pt x="854" y="476"/>
                  <a:pt x="853" y="472"/>
                </a:cubicBezTo>
                <a:cubicBezTo>
                  <a:pt x="851" y="465"/>
                  <a:pt x="849" y="458"/>
                  <a:pt x="847" y="451"/>
                </a:cubicBezTo>
                <a:cubicBezTo>
                  <a:pt x="846" y="446"/>
                  <a:pt x="848" y="441"/>
                  <a:pt x="853" y="440"/>
                </a:cubicBezTo>
                <a:cubicBezTo>
                  <a:pt x="857" y="439"/>
                  <a:pt x="862" y="441"/>
                  <a:pt x="863" y="446"/>
                </a:cubicBezTo>
                <a:cubicBezTo>
                  <a:pt x="866" y="453"/>
                  <a:pt x="868" y="460"/>
                  <a:pt x="870" y="468"/>
                </a:cubicBezTo>
                <a:cubicBezTo>
                  <a:pt x="871" y="472"/>
                  <a:pt x="868" y="477"/>
                  <a:pt x="864" y="478"/>
                </a:cubicBezTo>
                <a:cubicBezTo>
                  <a:pt x="863" y="478"/>
                  <a:pt x="862" y="478"/>
                  <a:pt x="862" y="478"/>
                </a:cubicBezTo>
                <a:close/>
                <a:moveTo>
                  <a:pt x="848" y="435"/>
                </a:moveTo>
                <a:cubicBezTo>
                  <a:pt x="844" y="435"/>
                  <a:pt x="841" y="433"/>
                  <a:pt x="840" y="429"/>
                </a:cubicBezTo>
                <a:cubicBezTo>
                  <a:pt x="837" y="422"/>
                  <a:pt x="835" y="415"/>
                  <a:pt x="832" y="408"/>
                </a:cubicBezTo>
                <a:cubicBezTo>
                  <a:pt x="830" y="404"/>
                  <a:pt x="832" y="399"/>
                  <a:pt x="837" y="397"/>
                </a:cubicBezTo>
                <a:cubicBezTo>
                  <a:pt x="841" y="396"/>
                  <a:pt x="846" y="398"/>
                  <a:pt x="848" y="402"/>
                </a:cubicBezTo>
                <a:cubicBezTo>
                  <a:pt x="851" y="409"/>
                  <a:pt x="853" y="416"/>
                  <a:pt x="856" y="424"/>
                </a:cubicBezTo>
                <a:cubicBezTo>
                  <a:pt x="858" y="428"/>
                  <a:pt x="855" y="433"/>
                  <a:pt x="851" y="435"/>
                </a:cubicBezTo>
                <a:cubicBezTo>
                  <a:pt x="850" y="435"/>
                  <a:pt x="849" y="435"/>
                  <a:pt x="848" y="435"/>
                </a:cubicBezTo>
                <a:close/>
                <a:moveTo>
                  <a:pt x="831" y="393"/>
                </a:moveTo>
                <a:cubicBezTo>
                  <a:pt x="828" y="393"/>
                  <a:pt x="825" y="391"/>
                  <a:pt x="823" y="388"/>
                </a:cubicBezTo>
                <a:cubicBezTo>
                  <a:pt x="820" y="381"/>
                  <a:pt x="817" y="374"/>
                  <a:pt x="814" y="367"/>
                </a:cubicBezTo>
                <a:cubicBezTo>
                  <a:pt x="812" y="363"/>
                  <a:pt x="814" y="358"/>
                  <a:pt x="818" y="356"/>
                </a:cubicBezTo>
                <a:cubicBezTo>
                  <a:pt x="822" y="354"/>
                  <a:pt x="827" y="356"/>
                  <a:pt x="829" y="360"/>
                </a:cubicBezTo>
                <a:cubicBezTo>
                  <a:pt x="833" y="367"/>
                  <a:pt x="836" y="374"/>
                  <a:pt x="839" y="381"/>
                </a:cubicBezTo>
                <a:cubicBezTo>
                  <a:pt x="841" y="385"/>
                  <a:pt x="839" y="390"/>
                  <a:pt x="835" y="392"/>
                </a:cubicBezTo>
                <a:cubicBezTo>
                  <a:pt x="834" y="393"/>
                  <a:pt x="832" y="393"/>
                  <a:pt x="831" y="393"/>
                </a:cubicBezTo>
                <a:close/>
                <a:moveTo>
                  <a:pt x="811" y="352"/>
                </a:moveTo>
                <a:cubicBezTo>
                  <a:pt x="808" y="352"/>
                  <a:pt x="805" y="350"/>
                  <a:pt x="804" y="347"/>
                </a:cubicBezTo>
                <a:cubicBezTo>
                  <a:pt x="800" y="341"/>
                  <a:pt x="797" y="334"/>
                  <a:pt x="793" y="328"/>
                </a:cubicBezTo>
                <a:cubicBezTo>
                  <a:pt x="791" y="324"/>
                  <a:pt x="792" y="318"/>
                  <a:pt x="796" y="316"/>
                </a:cubicBezTo>
                <a:cubicBezTo>
                  <a:pt x="800" y="314"/>
                  <a:pt x="805" y="315"/>
                  <a:pt x="808" y="319"/>
                </a:cubicBezTo>
                <a:cubicBezTo>
                  <a:pt x="812" y="326"/>
                  <a:pt x="815" y="333"/>
                  <a:pt x="819" y="339"/>
                </a:cubicBezTo>
                <a:cubicBezTo>
                  <a:pt x="821" y="343"/>
                  <a:pt x="820" y="349"/>
                  <a:pt x="815" y="351"/>
                </a:cubicBezTo>
                <a:cubicBezTo>
                  <a:pt x="814" y="351"/>
                  <a:pt x="813" y="352"/>
                  <a:pt x="811" y="352"/>
                </a:cubicBezTo>
                <a:close/>
                <a:moveTo>
                  <a:pt x="789" y="312"/>
                </a:moveTo>
                <a:cubicBezTo>
                  <a:pt x="786" y="312"/>
                  <a:pt x="783" y="311"/>
                  <a:pt x="781" y="308"/>
                </a:cubicBezTo>
                <a:cubicBezTo>
                  <a:pt x="778" y="302"/>
                  <a:pt x="773" y="296"/>
                  <a:pt x="769" y="289"/>
                </a:cubicBezTo>
                <a:cubicBezTo>
                  <a:pt x="767" y="286"/>
                  <a:pt x="768" y="280"/>
                  <a:pt x="771" y="278"/>
                </a:cubicBezTo>
                <a:cubicBezTo>
                  <a:pt x="775" y="275"/>
                  <a:pt x="781" y="276"/>
                  <a:pt x="783" y="280"/>
                </a:cubicBezTo>
                <a:cubicBezTo>
                  <a:pt x="788" y="286"/>
                  <a:pt x="792" y="293"/>
                  <a:pt x="796" y="299"/>
                </a:cubicBezTo>
                <a:cubicBezTo>
                  <a:pt x="798" y="303"/>
                  <a:pt x="797" y="309"/>
                  <a:pt x="793" y="311"/>
                </a:cubicBezTo>
                <a:cubicBezTo>
                  <a:pt x="792" y="312"/>
                  <a:pt x="790" y="312"/>
                  <a:pt x="789" y="312"/>
                </a:cubicBezTo>
                <a:close/>
                <a:moveTo>
                  <a:pt x="763" y="275"/>
                </a:moveTo>
                <a:cubicBezTo>
                  <a:pt x="761" y="275"/>
                  <a:pt x="758" y="273"/>
                  <a:pt x="756" y="271"/>
                </a:cubicBezTo>
                <a:cubicBezTo>
                  <a:pt x="752" y="265"/>
                  <a:pt x="747" y="259"/>
                  <a:pt x="743" y="253"/>
                </a:cubicBezTo>
                <a:cubicBezTo>
                  <a:pt x="740" y="250"/>
                  <a:pt x="740" y="244"/>
                  <a:pt x="744" y="241"/>
                </a:cubicBezTo>
                <a:cubicBezTo>
                  <a:pt x="748" y="238"/>
                  <a:pt x="753" y="239"/>
                  <a:pt x="756" y="243"/>
                </a:cubicBezTo>
                <a:cubicBezTo>
                  <a:pt x="761" y="249"/>
                  <a:pt x="765" y="255"/>
                  <a:pt x="770" y="261"/>
                </a:cubicBezTo>
                <a:cubicBezTo>
                  <a:pt x="773" y="265"/>
                  <a:pt x="772" y="270"/>
                  <a:pt x="768" y="273"/>
                </a:cubicBezTo>
                <a:cubicBezTo>
                  <a:pt x="767" y="274"/>
                  <a:pt x="765" y="275"/>
                  <a:pt x="763" y="275"/>
                </a:cubicBezTo>
                <a:close/>
                <a:moveTo>
                  <a:pt x="735" y="239"/>
                </a:moveTo>
                <a:cubicBezTo>
                  <a:pt x="733" y="239"/>
                  <a:pt x="730" y="238"/>
                  <a:pt x="728" y="236"/>
                </a:cubicBezTo>
                <a:cubicBezTo>
                  <a:pt x="724" y="230"/>
                  <a:pt x="719" y="224"/>
                  <a:pt x="714" y="219"/>
                </a:cubicBezTo>
                <a:cubicBezTo>
                  <a:pt x="710" y="215"/>
                  <a:pt x="711" y="210"/>
                  <a:pt x="714" y="207"/>
                </a:cubicBezTo>
                <a:cubicBezTo>
                  <a:pt x="718" y="204"/>
                  <a:pt x="723" y="204"/>
                  <a:pt x="726" y="207"/>
                </a:cubicBezTo>
                <a:cubicBezTo>
                  <a:pt x="731" y="213"/>
                  <a:pt x="736" y="219"/>
                  <a:pt x="741" y="225"/>
                </a:cubicBezTo>
                <a:cubicBezTo>
                  <a:pt x="744" y="228"/>
                  <a:pt x="744" y="234"/>
                  <a:pt x="740" y="237"/>
                </a:cubicBezTo>
                <a:cubicBezTo>
                  <a:pt x="739" y="238"/>
                  <a:pt x="737" y="239"/>
                  <a:pt x="735" y="239"/>
                </a:cubicBezTo>
                <a:close/>
                <a:moveTo>
                  <a:pt x="704" y="205"/>
                </a:moveTo>
                <a:cubicBezTo>
                  <a:pt x="702" y="205"/>
                  <a:pt x="700" y="204"/>
                  <a:pt x="698" y="203"/>
                </a:cubicBezTo>
                <a:cubicBezTo>
                  <a:pt x="693" y="197"/>
                  <a:pt x="688" y="192"/>
                  <a:pt x="682" y="187"/>
                </a:cubicBezTo>
                <a:cubicBezTo>
                  <a:pt x="679" y="184"/>
                  <a:pt x="679" y="178"/>
                  <a:pt x="682" y="175"/>
                </a:cubicBezTo>
                <a:cubicBezTo>
                  <a:pt x="685" y="171"/>
                  <a:pt x="690" y="171"/>
                  <a:pt x="694" y="174"/>
                </a:cubicBezTo>
                <a:cubicBezTo>
                  <a:pt x="699" y="180"/>
                  <a:pt x="705" y="185"/>
                  <a:pt x="710" y="191"/>
                </a:cubicBezTo>
                <a:cubicBezTo>
                  <a:pt x="714" y="194"/>
                  <a:pt x="714" y="199"/>
                  <a:pt x="710" y="203"/>
                </a:cubicBezTo>
                <a:cubicBezTo>
                  <a:pt x="709" y="204"/>
                  <a:pt x="706" y="205"/>
                  <a:pt x="704" y="205"/>
                </a:cubicBezTo>
                <a:close/>
                <a:moveTo>
                  <a:pt x="671" y="174"/>
                </a:moveTo>
                <a:cubicBezTo>
                  <a:pt x="669" y="174"/>
                  <a:pt x="667" y="173"/>
                  <a:pt x="666" y="172"/>
                </a:cubicBezTo>
                <a:cubicBezTo>
                  <a:pt x="660" y="167"/>
                  <a:pt x="654" y="162"/>
                  <a:pt x="648" y="157"/>
                </a:cubicBezTo>
                <a:cubicBezTo>
                  <a:pt x="645" y="154"/>
                  <a:pt x="644" y="149"/>
                  <a:pt x="647" y="145"/>
                </a:cubicBezTo>
                <a:cubicBezTo>
                  <a:pt x="650" y="141"/>
                  <a:pt x="656" y="141"/>
                  <a:pt x="659" y="144"/>
                </a:cubicBezTo>
                <a:cubicBezTo>
                  <a:pt x="665" y="149"/>
                  <a:pt x="671" y="154"/>
                  <a:pt x="677" y="159"/>
                </a:cubicBezTo>
                <a:cubicBezTo>
                  <a:pt x="680" y="162"/>
                  <a:pt x="681" y="167"/>
                  <a:pt x="678" y="171"/>
                </a:cubicBezTo>
                <a:cubicBezTo>
                  <a:pt x="676" y="173"/>
                  <a:pt x="674" y="174"/>
                  <a:pt x="671" y="174"/>
                </a:cubicBezTo>
                <a:close/>
                <a:moveTo>
                  <a:pt x="636" y="145"/>
                </a:moveTo>
                <a:cubicBezTo>
                  <a:pt x="634" y="145"/>
                  <a:pt x="632" y="144"/>
                  <a:pt x="631" y="143"/>
                </a:cubicBezTo>
                <a:cubicBezTo>
                  <a:pt x="625" y="139"/>
                  <a:pt x="619" y="134"/>
                  <a:pt x="613" y="130"/>
                </a:cubicBezTo>
                <a:cubicBezTo>
                  <a:pt x="609" y="127"/>
                  <a:pt x="608" y="122"/>
                  <a:pt x="611" y="118"/>
                </a:cubicBezTo>
                <a:cubicBezTo>
                  <a:pt x="613" y="114"/>
                  <a:pt x="619" y="113"/>
                  <a:pt x="622" y="116"/>
                </a:cubicBezTo>
                <a:cubicBezTo>
                  <a:pt x="629" y="120"/>
                  <a:pt x="635" y="125"/>
                  <a:pt x="641" y="130"/>
                </a:cubicBezTo>
                <a:cubicBezTo>
                  <a:pt x="645" y="132"/>
                  <a:pt x="645" y="138"/>
                  <a:pt x="643" y="141"/>
                </a:cubicBezTo>
                <a:cubicBezTo>
                  <a:pt x="641" y="144"/>
                  <a:pt x="638" y="145"/>
                  <a:pt x="636" y="145"/>
                </a:cubicBezTo>
                <a:close/>
                <a:moveTo>
                  <a:pt x="599" y="118"/>
                </a:moveTo>
                <a:cubicBezTo>
                  <a:pt x="597" y="118"/>
                  <a:pt x="595" y="118"/>
                  <a:pt x="594" y="117"/>
                </a:cubicBezTo>
                <a:cubicBezTo>
                  <a:pt x="588" y="113"/>
                  <a:pt x="581" y="109"/>
                  <a:pt x="575" y="105"/>
                </a:cubicBezTo>
                <a:cubicBezTo>
                  <a:pt x="571" y="103"/>
                  <a:pt x="570" y="98"/>
                  <a:pt x="572" y="93"/>
                </a:cubicBezTo>
                <a:cubicBezTo>
                  <a:pt x="574" y="89"/>
                  <a:pt x="580" y="88"/>
                  <a:pt x="584" y="91"/>
                </a:cubicBezTo>
                <a:cubicBezTo>
                  <a:pt x="590" y="95"/>
                  <a:pt x="597" y="99"/>
                  <a:pt x="603" y="103"/>
                </a:cubicBezTo>
                <a:cubicBezTo>
                  <a:pt x="607" y="105"/>
                  <a:pt x="608" y="111"/>
                  <a:pt x="606" y="115"/>
                </a:cubicBezTo>
                <a:cubicBezTo>
                  <a:pt x="604" y="117"/>
                  <a:pt x="601" y="118"/>
                  <a:pt x="599" y="118"/>
                </a:cubicBezTo>
                <a:close/>
                <a:moveTo>
                  <a:pt x="559" y="95"/>
                </a:moveTo>
                <a:cubicBezTo>
                  <a:pt x="558" y="95"/>
                  <a:pt x="557" y="95"/>
                  <a:pt x="555" y="94"/>
                </a:cubicBezTo>
                <a:cubicBezTo>
                  <a:pt x="549" y="90"/>
                  <a:pt x="542" y="87"/>
                  <a:pt x="535" y="83"/>
                </a:cubicBezTo>
                <a:cubicBezTo>
                  <a:pt x="531" y="81"/>
                  <a:pt x="530" y="76"/>
                  <a:pt x="532" y="72"/>
                </a:cubicBezTo>
                <a:cubicBezTo>
                  <a:pt x="534" y="68"/>
                  <a:pt x="539" y="66"/>
                  <a:pt x="543" y="68"/>
                </a:cubicBezTo>
                <a:cubicBezTo>
                  <a:pt x="550" y="72"/>
                  <a:pt x="557" y="75"/>
                  <a:pt x="564" y="79"/>
                </a:cubicBezTo>
                <a:cubicBezTo>
                  <a:pt x="568" y="81"/>
                  <a:pt x="569" y="86"/>
                  <a:pt x="567" y="91"/>
                </a:cubicBezTo>
                <a:cubicBezTo>
                  <a:pt x="565" y="93"/>
                  <a:pt x="562" y="95"/>
                  <a:pt x="559" y="95"/>
                </a:cubicBezTo>
                <a:close/>
                <a:moveTo>
                  <a:pt x="519" y="74"/>
                </a:moveTo>
                <a:cubicBezTo>
                  <a:pt x="517" y="74"/>
                  <a:pt x="516" y="74"/>
                  <a:pt x="515" y="74"/>
                </a:cubicBezTo>
                <a:cubicBezTo>
                  <a:pt x="508" y="70"/>
                  <a:pt x="501" y="67"/>
                  <a:pt x="494" y="65"/>
                </a:cubicBezTo>
                <a:cubicBezTo>
                  <a:pt x="490" y="63"/>
                  <a:pt x="488" y="58"/>
                  <a:pt x="490" y="53"/>
                </a:cubicBezTo>
                <a:cubicBezTo>
                  <a:pt x="492" y="49"/>
                  <a:pt x="497" y="47"/>
                  <a:pt x="501" y="49"/>
                </a:cubicBezTo>
                <a:cubicBezTo>
                  <a:pt x="508" y="52"/>
                  <a:pt x="515" y="55"/>
                  <a:pt x="522" y="58"/>
                </a:cubicBezTo>
                <a:cubicBezTo>
                  <a:pt x="527" y="60"/>
                  <a:pt x="528" y="65"/>
                  <a:pt x="526" y="69"/>
                </a:cubicBezTo>
                <a:cubicBezTo>
                  <a:pt x="525" y="73"/>
                  <a:pt x="522" y="74"/>
                  <a:pt x="519" y="74"/>
                </a:cubicBezTo>
                <a:close/>
                <a:moveTo>
                  <a:pt x="9" y="68"/>
                </a:moveTo>
                <a:cubicBezTo>
                  <a:pt x="6" y="68"/>
                  <a:pt x="3" y="66"/>
                  <a:pt x="1" y="63"/>
                </a:cubicBezTo>
                <a:cubicBezTo>
                  <a:pt x="0" y="59"/>
                  <a:pt x="2" y="54"/>
                  <a:pt x="6" y="52"/>
                </a:cubicBezTo>
                <a:cubicBezTo>
                  <a:pt x="13" y="49"/>
                  <a:pt x="20" y="46"/>
                  <a:pt x="27" y="43"/>
                </a:cubicBezTo>
                <a:cubicBezTo>
                  <a:pt x="32" y="41"/>
                  <a:pt x="37" y="44"/>
                  <a:pt x="38" y="48"/>
                </a:cubicBezTo>
                <a:cubicBezTo>
                  <a:pt x="40" y="52"/>
                  <a:pt x="38" y="57"/>
                  <a:pt x="33" y="59"/>
                </a:cubicBezTo>
                <a:cubicBezTo>
                  <a:pt x="26" y="62"/>
                  <a:pt x="19" y="64"/>
                  <a:pt x="13" y="67"/>
                </a:cubicBezTo>
                <a:cubicBezTo>
                  <a:pt x="12" y="68"/>
                  <a:pt x="10" y="68"/>
                  <a:pt x="9" y="68"/>
                </a:cubicBezTo>
                <a:close/>
                <a:moveTo>
                  <a:pt x="477" y="57"/>
                </a:moveTo>
                <a:cubicBezTo>
                  <a:pt x="476" y="57"/>
                  <a:pt x="475" y="57"/>
                  <a:pt x="474" y="56"/>
                </a:cubicBezTo>
                <a:cubicBezTo>
                  <a:pt x="467" y="54"/>
                  <a:pt x="459" y="51"/>
                  <a:pt x="452" y="49"/>
                </a:cubicBezTo>
                <a:cubicBezTo>
                  <a:pt x="448" y="47"/>
                  <a:pt x="445" y="42"/>
                  <a:pt x="447" y="38"/>
                </a:cubicBezTo>
                <a:cubicBezTo>
                  <a:pt x="448" y="33"/>
                  <a:pt x="453" y="31"/>
                  <a:pt x="458" y="33"/>
                </a:cubicBezTo>
                <a:cubicBezTo>
                  <a:pt x="465" y="35"/>
                  <a:pt x="472" y="38"/>
                  <a:pt x="479" y="40"/>
                </a:cubicBezTo>
                <a:cubicBezTo>
                  <a:pt x="484" y="42"/>
                  <a:pt x="486" y="47"/>
                  <a:pt x="484" y="51"/>
                </a:cubicBezTo>
                <a:cubicBezTo>
                  <a:pt x="483" y="55"/>
                  <a:pt x="480" y="57"/>
                  <a:pt x="477" y="57"/>
                </a:cubicBezTo>
                <a:close/>
                <a:moveTo>
                  <a:pt x="52" y="52"/>
                </a:moveTo>
                <a:cubicBezTo>
                  <a:pt x="48" y="52"/>
                  <a:pt x="45" y="49"/>
                  <a:pt x="44" y="46"/>
                </a:cubicBezTo>
                <a:cubicBezTo>
                  <a:pt x="42" y="41"/>
                  <a:pt x="45" y="37"/>
                  <a:pt x="49" y="35"/>
                </a:cubicBezTo>
                <a:cubicBezTo>
                  <a:pt x="56" y="33"/>
                  <a:pt x="64" y="30"/>
                  <a:pt x="71" y="28"/>
                </a:cubicBezTo>
                <a:cubicBezTo>
                  <a:pt x="75" y="27"/>
                  <a:pt x="80" y="29"/>
                  <a:pt x="82" y="34"/>
                </a:cubicBezTo>
                <a:cubicBezTo>
                  <a:pt x="83" y="38"/>
                  <a:pt x="80" y="43"/>
                  <a:pt x="76" y="44"/>
                </a:cubicBezTo>
                <a:cubicBezTo>
                  <a:pt x="69" y="46"/>
                  <a:pt x="62" y="49"/>
                  <a:pt x="55" y="51"/>
                </a:cubicBezTo>
                <a:cubicBezTo>
                  <a:pt x="54" y="51"/>
                  <a:pt x="53" y="52"/>
                  <a:pt x="52" y="52"/>
                </a:cubicBezTo>
                <a:close/>
                <a:moveTo>
                  <a:pt x="433" y="42"/>
                </a:moveTo>
                <a:cubicBezTo>
                  <a:pt x="432" y="42"/>
                  <a:pt x="432" y="42"/>
                  <a:pt x="431" y="42"/>
                </a:cubicBezTo>
                <a:cubicBezTo>
                  <a:pt x="424" y="40"/>
                  <a:pt x="416" y="38"/>
                  <a:pt x="409" y="36"/>
                </a:cubicBezTo>
                <a:cubicBezTo>
                  <a:pt x="405" y="35"/>
                  <a:pt x="402" y="30"/>
                  <a:pt x="403" y="26"/>
                </a:cubicBezTo>
                <a:cubicBezTo>
                  <a:pt x="404" y="21"/>
                  <a:pt x="409" y="18"/>
                  <a:pt x="413" y="20"/>
                </a:cubicBezTo>
                <a:cubicBezTo>
                  <a:pt x="421" y="21"/>
                  <a:pt x="428" y="24"/>
                  <a:pt x="436" y="26"/>
                </a:cubicBezTo>
                <a:cubicBezTo>
                  <a:pt x="440" y="27"/>
                  <a:pt x="443" y="32"/>
                  <a:pt x="441" y="36"/>
                </a:cubicBezTo>
                <a:cubicBezTo>
                  <a:pt x="440" y="40"/>
                  <a:pt x="437" y="42"/>
                  <a:pt x="433" y="42"/>
                </a:cubicBezTo>
                <a:close/>
                <a:moveTo>
                  <a:pt x="95" y="38"/>
                </a:moveTo>
                <a:cubicBezTo>
                  <a:pt x="92" y="38"/>
                  <a:pt x="88" y="36"/>
                  <a:pt x="87" y="32"/>
                </a:cubicBezTo>
                <a:cubicBezTo>
                  <a:pt x="86" y="27"/>
                  <a:pt x="89" y="23"/>
                  <a:pt x="93" y="22"/>
                </a:cubicBezTo>
                <a:cubicBezTo>
                  <a:pt x="101" y="20"/>
                  <a:pt x="108" y="18"/>
                  <a:pt x="116" y="16"/>
                </a:cubicBezTo>
                <a:cubicBezTo>
                  <a:pt x="120" y="15"/>
                  <a:pt x="125" y="18"/>
                  <a:pt x="126" y="22"/>
                </a:cubicBezTo>
                <a:cubicBezTo>
                  <a:pt x="127" y="27"/>
                  <a:pt x="124" y="32"/>
                  <a:pt x="119" y="33"/>
                </a:cubicBezTo>
                <a:cubicBezTo>
                  <a:pt x="112" y="34"/>
                  <a:pt x="105" y="36"/>
                  <a:pt x="98" y="38"/>
                </a:cubicBezTo>
                <a:cubicBezTo>
                  <a:pt x="97" y="38"/>
                  <a:pt x="96" y="38"/>
                  <a:pt x="95" y="38"/>
                </a:cubicBezTo>
                <a:close/>
                <a:moveTo>
                  <a:pt x="389" y="31"/>
                </a:moveTo>
                <a:cubicBezTo>
                  <a:pt x="388" y="31"/>
                  <a:pt x="388" y="31"/>
                  <a:pt x="387" y="31"/>
                </a:cubicBezTo>
                <a:cubicBezTo>
                  <a:pt x="380" y="29"/>
                  <a:pt x="372" y="28"/>
                  <a:pt x="365" y="27"/>
                </a:cubicBezTo>
                <a:cubicBezTo>
                  <a:pt x="360" y="26"/>
                  <a:pt x="357" y="21"/>
                  <a:pt x="358" y="17"/>
                </a:cubicBezTo>
                <a:cubicBezTo>
                  <a:pt x="359" y="12"/>
                  <a:pt x="363" y="9"/>
                  <a:pt x="368" y="10"/>
                </a:cubicBezTo>
                <a:cubicBezTo>
                  <a:pt x="376" y="11"/>
                  <a:pt x="383" y="13"/>
                  <a:pt x="391" y="14"/>
                </a:cubicBezTo>
                <a:cubicBezTo>
                  <a:pt x="395" y="15"/>
                  <a:pt x="398" y="20"/>
                  <a:pt x="397" y="24"/>
                </a:cubicBezTo>
                <a:cubicBezTo>
                  <a:pt x="396" y="28"/>
                  <a:pt x="393" y="31"/>
                  <a:pt x="389" y="31"/>
                </a:cubicBezTo>
                <a:close/>
                <a:moveTo>
                  <a:pt x="140" y="28"/>
                </a:moveTo>
                <a:cubicBezTo>
                  <a:pt x="136" y="28"/>
                  <a:pt x="132" y="25"/>
                  <a:pt x="131" y="21"/>
                </a:cubicBezTo>
                <a:cubicBezTo>
                  <a:pt x="131" y="17"/>
                  <a:pt x="134" y="12"/>
                  <a:pt x="138" y="11"/>
                </a:cubicBezTo>
                <a:cubicBezTo>
                  <a:pt x="146" y="10"/>
                  <a:pt x="153" y="9"/>
                  <a:pt x="161" y="7"/>
                </a:cubicBezTo>
                <a:cubicBezTo>
                  <a:pt x="166" y="7"/>
                  <a:pt x="170" y="10"/>
                  <a:pt x="171" y="14"/>
                </a:cubicBezTo>
                <a:cubicBezTo>
                  <a:pt x="171" y="19"/>
                  <a:pt x="168" y="23"/>
                  <a:pt x="164" y="24"/>
                </a:cubicBezTo>
                <a:cubicBezTo>
                  <a:pt x="156" y="25"/>
                  <a:pt x="149" y="27"/>
                  <a:pt x="141" y="28"/>
                </a:cubicBezTo>
                <a:cubicBezTo>
                  <a:pt x="141" y="28"/>
                  <a:pt x="140" y="28"/>
                  <a:pt x="140" y="28"/>
                </a:cubicBezTo>
                <a:close/>
                <a:moveTo>
                  <a:pt x="344" y="23"/>
                </a:moveTo>
                <a:cubicBezTo>
                  <a:pt x="344" y="23"/>
                  <a:pt x="343" y="23"/>
                  <a:pt x="343" y="23"/>
                </a:cubicBezTo>
                <a:cubicBezTo>
                  <a:pt x="336" y="22"/>
                  <a:pt x="328" y="21"/>
                  <a:pt x="321" y="20"/>
                </a:cubicBezTo>
                <a:cubicBezTo>
                  <a:pt x="316" y="20"/>
                  <a:pt x="313" y="16"/>
                  <a:pt x="313" y="11"/>
                </a:cubicBezTo>
                <a:cubicBezTo>
                  <a:pt x="313" y="6"/>
                  <a:pt x="318" y="3"/>
                  <a:pt x="322" y="4"/>
                </a:cubicBezTo>
                <a:cubicBezTo>
                  <a:pt x="330" y="4"/>
                  <a:pt x="338" y="5"/>
                  <a:pt x="345" y="6"/>
                </a:cubicBezTo>
                <a:cubicBezTo>
                  <a:pt x="350" y="7"/>
                  <a:pt x="353" y="11"/>
                  <a:pt x="353" y="16"/>
                </a:cubicBezTo>
                <a:cubicBezTo>
                  <a:pt x="352" y="20"/>
                  <a:pt x="348" y="23"/>
                  <a:pt x="344" y="23"/>
                </a:cubicBezTo>
                <a:close/>
                <a:moveTo>
                  <a:pt x="185" y="21"/>
                </a:moveTo>
                <a:cubicBezTo>
                  <a:pt x="181" y="21"/>
                  <a:pt x="177" y="18"/>
                  <a:pt x="176" y="14"/>
                </a:cubicBezTo>
                <a:cubicBezTo>
                  <a:pt x="176" y="9"/>
                  <a:pt x="179" y="5"/>
                  <a:pt x="184" y="4"/>
                </a:cubicBezTo>
                <a:cubicBezTo>
                  <a:pt x="192" y="3"/>
                  <a:pt x="199" y="3"/>
                  <a:pt x="207" y="2"/>
                </a:cubicBezTo>
                <a:cubicBezTo>
                  <a:pt x="212" y="2"/>
                  <a:pt x="216" y="5"/>
                  <a:pt x="216" y="10"/>
                </a:cubicBezTo>
                <a:cubicBezTo>
                  <a:pt x="216" y="15"/>
                  <a:pt x="213" y="19"/>
                  <a:pt x="208" y="19"/>
                </a:cubicBezTo>
                <a:cubicBezTo>
                  <a:pt x="201" y="20"/>
                  <a:pt x="193" y="20"/>
                  <a:pt x="186" y="21"/>
                </a:cubicBezTo>
                <a:cubicBezTo>
                  <a:pt x="186" y="21"/>
                  <a:pt x="185" y="21"/>
                  <a:pt x="185" y="21"/>
                </a:cubicBezTo>
                <a:close/>
                <a:moveTo>
                  <a:pt x="299" y="19"/>
                </a:moveTo>
                <a:cubicBezTo>
                  <a:pt x="299" y="19"/>
                  <a:pt x="298" y="19"/>
                  <a:pt x="298" y="19"/>
                </a:cubicBezTo>
                <a:cubicBezTo>
                  <a:pt x="291" y="18"/>
                  <a:pt x="283" y="18"/>
                  <a:pt x="276" y="17"/>
                </a:cubicBezTo>
                <a:cubicBezTo>
                  <a:pt x="271" y="17"/>
                  <a:pt x="267" y="13"/>
                  <a:pt x="267" y="9"/>
                </a:cubicBezTo>
                <a:cubicBezTo>
                  <a:pt x="268" y="4"/>
                  <a:pt x="271" y="0"/>
                  <a:pt x="276" y="0"/>
                </a:cubicBezTo>
                <a:cubicBezTo>
                  <a:pt x="284" y="1"/>
                  <a:pt x="292" y="1"/>
                  <a:pt x="299" y="2"/>
                </a:cubicBezTo>
                <a:cubicBezTo>
                  <a:pt x="304" y="2"/>
                  <a:pt x="308" y="6"/>
                  <a:pt x="307" y="11"/>
                </a:cubicBezTo>
                <a:cubicBezTo>
                  <a:pt x="307" y="15"/>
                  <a:pt x="303" y="19"/>
                  <a:pt x="299" y="19"/>
                </a:cubicBezTo>
                <a:close/>
                <a:moveTo>
                  <a:pt x="230" y="18"/>
                </a:moveTo>
                <a:cubicBezTo>
                  <a:pt x="226" y="18"/>
                  <a:pt x="222" y="14"/>
                  <a:pt x="222" y="10"/>
                </a:cubicBezTo>
                <a:cubicBezTo>
                  <a:pt x="222" y="5"/>
                  <a:pt x="225" y="1"/>
                  <a:pt x="230" y="1"/>
                </a:cubicBezTo>
                <a:cubicBezTo>
                  <a:pt x="238" y="0"/>
                  <a:pt x="245" y="0"/>
                  <a:pt x="253" y="0"/>
                </a:cubicBezTo>
                <a:cubicBezTo>
                  <a:pt x="253" y="0"/>
                  <a:pt x="253" y="0"/>
                  <a:pt x="253" y="0"/>
                </a:cubicBezTo>
                <a:cubicBezTo>
                  <a:pt x="258" y="0"/>
                  <a:pt x="262" y="4"/>
                  <a:pt x="262" y="9"/>
                </a:cubicBezTo>
                <a:cubicBezTo>
                  <a:pt x="262" y="13"/>
                  <a:pt x="258" y="17"/>
                  <a:pt x="253" y="17"/>
                </a:cubicBezTo>
                <a:cubicBezTo>
                  <a:pt x="246" y="17"/>
                  <a:pt x="238" y="17"/>
                  <a:pt x="231" y="18"/>
                </a:cubicBezTo>
                <a:cubicBezTo>
                  <a:pt x="231" y="18"/>
                  <a:pt x="230" y="18"/>
                  <a:pt x="230" y="18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63" name="Freeform: Shape 53"/>
          <p:cNvSpPr>
            <a:spLocks/>
          </p:cNvSpPr>
          <p:nvPr/>
        </p:nvSpPr>
        <p:spPr bwMode="auto">
          <a:xfrm>
            <a:off x="6756694" y="2203438"/>
            <a:ext cx="27403" cy="43062"/>
          </a:xfrm>
          <a:custGeom>
            <a:avLst/>
            <a:gdLst/>
            <a:ahLst/>
            <a:cxnLst>
              <a:cxn ang="0">
                <a:pos x="10" y="28"/>
              </a:cxn>
              <a:cxn ang="0">
                <a:pos x="1" y="20"/>
              </a:cxn>
              <a:cxn ang="0">
                <a:pos x="0" y="9"/>
              </a:cxn>
              <a:cxn ang="0">
                <a:pos x="8" y="0"/>
              </a:cxn>
              <a:cxn ang="0">
                <a:pos x="17" y="8"/>
              </a:cxn>
              <a:cxn ang="0">
                <a:pos x="18" y="19"/>
              </a:cxn>
              <a:cxn ang="0">
                <a:pos x="10" y="28"/>
              </a:cxn>
              <a:cxn ang="0">
                <a:pos x="10" y="28"/>
              </a:cxn>
            </a:cxnLst>
            <a:rect l="0" t="0" r="r" b="b"/>
            <a:pathLst>
              <a:path w="18" h="28">
                <a:moveTo>
                  <a:pt x="10" y="28"/>
                </a:moveTo>
                <a:cubicBezTo>
                  <a:pt x="5" y="28"/>
                  <a:pt x="1" y="25"/>
                  <a:pt x="1" y="20"/>
                </a:cubicBezTo>
                <a:cubicBezTo>
                  <a:pt x="1" y="17"/>
                  <a:pt x="0" y="13"/>
                  <a:pt x="0" y="9"/>
                </a:cubicBezTo>
                <a:cubicBezTo>
                  <a:pt x="0" y="5"/>
                  <a:pt x="3" y="0"/>
                  <a:pt x="8" y="0"/>
                </a:cubicBezTo>
                <a:cubicBezTo>
                  <a:pt x="13" y="0"/>
                  <a:pt x="17" y="3"/>
                  <a:pt x="17" y="8"/>
                </a:cubicBezTo>
                <a:cubicBezTo>
                  <a:pt x="17" y="12"/>
                  <a:pt x="18" y="15"/>
                  <a:pt x="18" y="19"/>
                </a:cubicBezTo>
                <a:cubicBezTo>
                  <a:pt x="18" y="24"/>
                  <a:pt x="15" y="28"/>
                  <a:pt x="10" y="28"/>
                </a:cubicBezTo>
                <a:cubicBezTo>
                  <a:pt x="10" y="28"/>
                  <a:pt x="10" y="28"/>
                  <a:pt x="10" y="28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64" name="Freeform: Shape 54"/>
          <p:cNvSpPr>
            <a:spLocks/>
          </p:cNvSpPr>
          <p:nvPr/>
        </p:nvSpPr>
        <p:spPr bwMode="auto">
          <a:xfrm>
            <a:off x="6703193" y="2212572"/>
            <a:ext cx="133100" cy="117441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54" y="90"/>
              </a:cxn>
              <a:cxn ang="0">
                <a:pos x="102" y="0"/>
              </a:cxn>
              <a:cxn ang="0">
                <a:pos x="0" y="4"/>
              </a:cxn>
            </a:cxnLst>
            <a:rect l="0" t="0" r="r" b="b"/>
            <a:pathLst>
              <a:path w="102" h="90">
                <a:moveTo>
                  <a:pt x="0" y="4"/>
                </a:moveTo>
                <a:lnTo>
                  <a:pt x="54" y="90"/>
                </a:lnTo>
                <a:lnTo>
                  <a:pt x="102" y="0"/>
                </a:lnTo>
                <a:lnTo>
                  <a:pt x="0" y="4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65" name="Freeform: Shape 55"/>
          <p:cNvSpPr>
            <a:spLocks/>
          </p:cNvSpPr>
          <p:nvPr/>
        </p:nvSpPr>
        <p:spPr bwMode="auto">
          <a:xfrm>
            <a:off x="1727605" y="3022916"/>
            <a:ext cx="39147" cy="45672"/>
          </a:xfrm>
          <a:custGeom>
            <a:avLst/>
            <a:gdLst/>
            <a:ahLst/>
            <a:cxnLst>
              <a:cxn ang="0">
                <a:pos x="15" y="29"/>
              </a:cxn>
              <a:cxn ang="0">
                <a:pos x="7" y="24"/>
              </a:cxn>
              <a:cxn ang="0">
                <a:pos x="2" y="14"/>
              </a:cxn>
              <a:cxn ang="0">
                <a:pos x="7" y="2"/>
              </a:cxn>
              <a:cxn ang="0">
                <a:pos x="18" y="7"/>
              </a:cxn>
              <a:cxn ang="0">
                <a:pos x="23" y="17"/>
              </a:cxn>
              <a:cxn ang="0">
                <a:pos x="19" y="28"/>
              </a:cxn>
              <a:cxn ang="0">
                <a:pos x="15" y="29"/>
              </a:cxn>
            </a:cxnLst>
            <a:rect l="0" t="0" r="r" b="b"/>
            <a:pathLst>
              <a:path w="25" h="29">
                <a:moveTo>
                  <a:pt x="15" y="29"/>
                </a:moveTo>
                <a:cubicBezTo>
                  <a:pt x="12" y="29"/>
                  <a:pt x="9" y="27"/>
                  <a:pt x="7" y="24"/>
                </a:cubicBezTo>
                <a:cubicBezTo>
                  <a:pt x="6" y="21"/>
                  <a:pt x="4" y="17"/>
                  <a:pt x="2" y="14"/>
                </a:cubicBezTo>
                <a:cubicBezTo>
                  <a:pt x="0" y="10"/>
                  <a:pt x="2" y="4"/>
                  <a:pt x="7" y="2"/>
                </a:cubicBezTo>
                <a:cubicBezTo>
                  <a:pt x="11" y="0"/>
                  <a:pt x="16" y="2"/>
                  <a:pt x="18" y="7"/>
                </a:cubicBezTo>
                <a:cubicBezTo>
                  <a:pt x="19" y="10"/>
                  <a:pt x="21" y="13"/>
                  <a:pt x="23" y="17"/>
                </a:cubicBezTo>
                <a:cubicBezTo>
                  <a:pt x="25" y="21"/>
                  <a:pt x="23" y="26"/>
                  <a:pt x="19" y="28"/>
                </a:cubicBezTo>
                <a:cubicBezTo>
                  <a:pt x="18" y="29"/>
                  <a:pt x="16" y="29"/>
                  <a:pt x="15" y="29"/>
                </a:cubicBezTo>
                <a:close/>
              </a:path>
            </a:pathLst>
          </a:custGeom>
          <a:solidFill>
            <a:srgbClr val="8C8C8C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66" name="Freeform: Shape 56"/>
          <p:cNvSpPr>
            <a:spLocks/>
          </p:cNvSpPr>
          <p:nvPr/>
        </p:nvSpPr>
        <p:spPr bwMode="auto">
          <a:xfrm>
            <a:off x="1664970" y="2040325"/>
            <a:ext cx="600254" cy="979981"/>
          </a:xfrm>
          <a:custGeom>
            <a:avLst/>
            <a:gdLst/>
            <a:ahLst/>
            <a:cxnLst>
              <a:cxn ang="0">
                <a:pos x="25" y="599"/>
              </a:cxn>
              <a:cxn ang="0">
                <a:pos x="49" y="614"/>
              </a:cxn>
              <a:cxn ang="0">
                <a:pos x="26" y="583"/>
              </a:cxn>
              <a:cxn ang="0">
                <a:pos x="19" y="544"/>
              </a:cxn>
              <a:cxn ang="0">
                <a:pos x="29" y="583"/>
              </a:cxn>
              <a:cxn ang="0">
                <a:pos x="7" y="532"/>
              </a:cxn>
              <a:cxn ang="0">
                <a:pos x="21" y="507"/>
              </a:cxn>
              <a:cxn ang="0">
                <a:pos x="16" y="539"/>
              </a:cxn>
              <a:cxn ang="0">
                <a:pos x="0" y="463"/>
              </a:cxn>
              <a:cxn ang="0">
                <a:pos x="18" y="485"/>
              </a:cxn>
              <a:cxn ang="0">
                <a:pos x="9" y="449"/>
              </a:cxn>
              <a:cxn ang="0">
                <a:pos x="0" y="436"/>
              </a:cxn>
              <a:cxn ang="0">
                <a:pos x="18" y="418"/>
              </a:cxn>
              <a:cxn ang="0">
                <a:pos x="9" y="449"/>
              </a:cxn>
              <a:cxn ang="0">
                <a:pos x="3" y="394"/>
              </a:cxn>
              <a:cxn ang="0">
                <a:pos x="23" y="374"/>
              </a:cxn>
              <a:cxn ang="0">
                <a:pos x="19" y="359"/>
              </a:cxn>
              <a:cxn ang="0">
                <a:pos x="17" y="326"/>
              </a:cxn>
              <a:cxn ang="0">
                <a:pos x="28" y="352"/>
              </a:cxn>
              <a:cxn ang="0">
                <a:pos x="29" y="315"/>
              </a:cxn>
              <a:cxn ang="0">
                <a:pos x="42" y="278"/>
              </a:cxn>
              <a:cxn ang="0">
                <a:pos x="32" y="315"/>
              </a:cxn>
              <a:cxn ang="0">
                <a:pos x="40" y="261"/>
              </a:cxn>
              <a:cxn ang="0">
                <a:pos x="66" y="248"/>
              </a:cxn>
              <a:cxn ang="0">
                <a:pos x="69" y="233"/>
              </a:cxn>
              <a:cxn ang="0">
                <a:pos x="74" y="200"/>
              </a:cxn>
              <a:cxn ang="0">
                <a:pos x="76" y="229"/>
              </a:cxn>
              <a:cxn ang="0">
                <a:pos x="89" y="193"/>
              </a:cxn>
              <a:cxn ang="0">
                <a:pos x="113" y="162"/>
              </a:cxn>
              <a:cxn ang="0">
                <a:pos x="94" y="195"/>
              </a:cxn>
              <a:cxn ang="0">
                <a:pos x="116" y="145"/>
              </a:cxn>
              <a:cxn ang="0">
                <a:pos x="144" y="140"/>
              </a:cxn>
              <a:cxn ang="0">
                <a:pos x="154" y="127"/>
              </a:cxn>
              <a:cxn ang="0">
                <a:pos x="166" y="97"/>
              </a:cxn>
              <a:cxn ang="0">
                <a:pos x="160" y="125"/>
              </a:cxn>
              <a:cxn ang="0">
                <a:pos x="182" y="95"/>
              </a:cxn>
              <a:cxn ang="0">
                <a:pos x="214" y="72"/>
              </a:cxn>
              <a:cxn ang="0">
                <a:pos x="189" y="98"/>
              </a:cxn>
              <a:cxn ang="0">
                <a:pos x="222" y="57"/>
              </a:cxn>
              <a:cxn ang="0">
                <a:pos x="250" y="61"/>
              </a:cxn>
              <a:cxn ang="0">
                <a:pos x="266" y="52"/>
              </a:cxn>
              <a:cxn ang="0">
                <a:pos x="284" y="26"/>
              </a:cxn>
              <a:cxn ang="0">
                <a:pos x="270" y="51"/>
              </a:cxn>
              <a:cxn ang="0">
                <a:pos x="300" y="29"/>
              </a:cxn>
              <a:cxn ang="0">
                <a:pos x="338" y="17"/>
              </a:cxn>
              <a:cxn ang="0">
                <a:pos x="308" y="35"/>
              </a:cxn>
              <a:cxn ang="0">
                <a:pos x="350" y="5"/>
              </a:cxn>
              <a:cxn ang="0">
                <a:pos x="375" y="17"/>
              </a:cxn>
            </a:cxnLst>
            <a:rect l="0" t="0" r="r" b="b"/>
            <a:pathLst>
              <a:path w="383" h="626">
                <a:moveTo>
                  <a:pt x="41" y="626"/>
                </a:moveTo>
                <a:cubicBezTo>
                  <a:pt x="38" y="626"/>
                  <a:pt x="35" y="624"/>
                  <a:pt x="33" y="621"/>
                </a:cubicBezTo>
                <a:cubicBezTo>
                  <a:pt x="30" y="613"/>
                  <a:pt x="28" y="606"/>
                  <a:pt x="25" y="599"/>
                </a:cubicBezTo>
                <a:cubicBezTo>
                  <a:pt x="24" y="595"/>
                  <a:pt x="26" y="590"/>
                  <a:pt x="30" y="588"/>
                </a:cubicBezTo>
                <a:cubicBezTo>
                  <a:pt x="35" y="587"/>
                  <a:pt x="40" y="589"/>
                  <a:pt x="41" y="593"/>
                </a:cubicBezTo>
                <a:cubicBezTo>
                  <a:pt x="44" y="600"/>
                  <a:pt x="46" y="607"/>
                  <a:pt x="49" y="614"/>
                </a:cubicBezTo>
                <a:cubicBezTo>
                  <a:pt x="51" y="619"/>
                  <a:pt x="49" y="624"/>
                  <a:pt x="44" y="625"/>
                </a:cubicBezTo>
                <a:cubicBezTo>
                  <a:pt x="43" y="626"/>
                  <a:pt x="42" y="626"/>
                  <a:pt x="41" y="626"/>
                </a:cubicBezTo>
                <a:close/>
                <a:moveTo>
                  <a:pt x="26" y="583"/>
                </a:moveTo>
                <a:cubicBezTo>
                  <a:pt x="23" y="583"/>
                  <a:pt x="19" y="581"/>
                  <a:pt x="18" y="577"/>
                </a:cubicBezTo>
                <a:cubicBezTo>
                  <a:pt x="16" y="570"/>
                  <a:pt x="14" y="562"/>
                  <a:pt x="12" y="555"/>
                </a:cubicBezTo>
                <a:cubicBezTo>
                  <a:pt x="11" y="550"/>
                  <a:pt x="14" y="545"/>
                  <a:pt x="19" y="544"/>
                </a:cubicBezTo>
                <a:cubicBezTo>
                  <a:pt x="23" y="543"/>
                  <a:pt x="28" y="546"/>
                  <a:pt x="29" y="551"/>
                </a:cubicBezTo>
                <a:cubicBezTo>
                  <a:pt x="30" y="558"/>
                  <a:pt x="32" y="565"/>
                  <a:pt x="34" y="572"/>
                </a:cubicBezTo>
                <a:cubicBezTo>
                  <a:pt x="36" y="577"/>
                  <a:pt x="33" y="581"/>
                  <a:pt x="29" y="583"/>
                </a:cubicBezTo>
                <a:cubicBezTo>
                  <a:pt x="28" y="583"/>
                  <a:pt x="27" y="583"/>
                  <a:pt x="26" y="583"/>
                </a:cubicBezTo>
                <a:close/>
                <a:moveTo>
                  <a:pt x="16" y="539"/>
                </a:moveTo>
                <a:cubicBezTo>
                  <a:pt x="12" y="539"/>
                  <a:pt x="8" y="536"/>
                  <a:pt x="7" y="532"/>
                </a:cubicBezTo>
                <a:cubicBezTo>
                  <a:pt x="6" y="525"/>
                  <a:pt x="5" y="517"/>
                  <a:pt x="4" y="509"/>
                </a:cubicBezTo>
                <a:cubicBezTo>
                  <a:pt x="3" y="505"/>
                  <a:pt x="7" y="500"/>
                  <a:pt x="11" y="500"/>
                </a:cubicBezTo>
                <a:cubicBezTo>
                  <a:pt x="16" y="499"/>
                  <a:pt x="20" y="502"/>
                  <a:pt x="21" y="507"/>
                </a:cubicBezTo>
                <a:cubicBezTo>
                  <a:pt x="22" y="514"/>
                  <a:pt x="23" y="522"/>
                  <a:pt x="24" y="529"/>
                </a:cubicBezTo>
                <a:cubicBezTo>
                  <a:pt x="25" y="534"/>
                  <a:pt x="22" y="538"/>
                  <a:pt x="17" y="539"/>
                </a:cubicBezTo>
                <a:cubicBezTo>
                  <a:pt x="17" y="539"/>
                  <a:pt x="16" y="539"/>
                  <a:pt x="16" y="539"/>
                </a:cubicBezTo>
                <a:close/>
                <a:moveTo>
                  <a:pt x="10" y="494"/>
                </a:moveTo>
                <a:cubicBezTo>
                  <a:pt x="6" y="494"/>
                  <a:pt x="2" y="491"/>
                  <a:pt x="1" y="486"/>
                </a:cubicBezTo>
                <a:cubicBezTo>
                  <a:pt x="1" y="479"/>
                  <a:pt x="0" y="471"/>
                  <a:pt x="0" y="463"/>
                </a:cubicBezTo>
                <a:cubicBezTo>
                  <a:pt x="0" y="459"/>
                  <a:pt x="4" y="455"/>
                  <a:pt x="8" y="454"/>
                </a:cubicBezTo>
                <a:cubicBezTo>
                  <a:pt x="13" y="454"/>
                  <a:pt x="17" y="458"/>
                  <a:pt x="17" y="463"/>
                </a:cubicBezTo>
                <a:cubicBezTo>
                  <a:pt x="17" y="470"/>
                  <a:pt x="18" y="478"/>
                  <a:pt x="18" y="485"/>
                </a:cubicBezTo>
                <a:cubicBezTo>
                  <a:pt x="19" y="490"/>
                  <a:pt x="15" y="494"/>
                  <a:pt x="11" y="494"/>
                </a:cubicBezTo>
                <a:cubicBezTo>
                  <a:pt x="10" y="494"/>
                  <a:pt x="10" y="494"/>
                  <a:pt x="10" y="494"/>
                </a:cubicBezTo>
                <a:close/>
                <a:moveTo>
                  <a:pt x="9" y="449"/>
                </a:moveTo>
                <a:cubicBezTo>
                  <a:pt x="9" y="449"/>
                  <a:pt x="8" y="449"/>
                  <a:pt x="8" y="449"/>
                </a:cubicBezTo>
                <a:cubicBezTo>
                  <a:pt x="4" y="449"/>
                  <a:pt x="0" y="445"/>
                  <a:pt x="0" y="440"/>
                </a:cubicBezTo>
                <a:cubicBezTo>
                  <a:pt x="0" y="436"/>
                  <a:pt x="0" y="436"/>
                  <a:pt x="0" y="436"/>
                </a:cubicBezTo>
                <a:cubicBezTo>
                  <a:pt x="0" y="430"/>
                  <a:pt x="1" y="423"/>
                  <a:pt x="1" y="417"/>
                </a:cubicBezTo>
                <a:cubicBezTo>
                  <a:pt x="1" y="412"/>
                  <a:pt x="5" y="409"/>
                  <a:pt x="10" y="409"/>
                </a:cubicBezTo>
                <a:cubicBezTo>
                  <a:pt x="15" y="410"/>
                  <a:pt x="18" y="414"/>
                  <a:pt x="18" y="418"/>
                </a:cubicBezTo>
                <a:cubicBezTo>
                  <a:pt x="18" y="424"/>
                  <a:pt x="17" y="431"/>
                  <a:pt x="17" y="437"/>
                </a:cubicBezTo>
                <a:cubicBezTo>
                  <a:pt x="17" y="440"/>
                  <a:pt x="17" y="440"/>
                  <a:pt x="17" y="440"/>
                </a:cubicBezTo>
                <a:cubicBezTo>
                  <a:pt x="17" y="445"/>
                  <a:pt x="13" y="449"/>
                  <a:pt x="9" y="449"/>
                </a:cubicBezTo>
                <a:close/>
                <a:moveTo>
                  <a:pt x="12" y="404"/>
                </a:moveTo>
                <a:cubicBezTo>
                  <a:pt x="11" y="404"/>
                  <a:pt x="11" y="404"/>
                  <a:pt x="11" y="404"/>
                </a:cubicBezTo>
                <a:cubicBezTo>
                  <a:pt x="6" y="403"/>
                  <a:pt x="3" y="399"/>
                  <a:pt x="3" y="394"/>
                </a:cubicBezTo>
                <a:cubicBezTo>
                  <a:pt x="4" y="386"/>
                  <a:pt x="5" y="379"/>
                  <a:pt x="7" y="371"/>
                </a:cubicBezTo>
                <a:cubicBezTo>
                  <a:pt x="7" y="367"/>
                  <a:pt x="12" y="364"/>
                  <a:pt x="16" y="364"/>
                </a:cubicBezTo>
                <a:cubicBezTo>
                  <a:pt x="21" y="365"/>
                  <a:pt x="24" y="370"/>
                  <a:pt x="23" y="374"/>
                </a:cubicBezTo>
                <a:cubicBezTo>
                  <a:pt x="22" y="381"/>
                  <a:pt x="21" y="389"/>
                  <a:pt x="20" y="396"/>
                </a:cubicBezTo>
                <a:cubicBezTo>
                  <a:pt x="20" y="400"/>
                  <a:pt x="16" y="404"/>
                  <a:pt x="12" y="404"/>
                </a:cubicBezTo>
                <a:close/>
                <a:moveTo>
                  <a:pt x="19" y="359"/>
                </a:moveTo>
                <a:cubicBezTo>
                  <a:pt x="19" y="359"/>
                  <a:pt x="18" y="359"/>
                  <a:pt x="18" y="359"/>
                </a:cubicBezTo>
                <a:cubicBezTo>
                  <a:pt x="13" y="358"/>
                  <a:pt x="10" y="353"/>
                  <a:pt x="11" y="349"/>
                </a:cubicBezTo>
                <a:cubicBezTo>
                  <a:pt x="13" y="341"/>
                  <a:pt x="15" y="334"/>
                  <a:pt x="17" y="326"/>
                </a:cubicBezTo>
                <a:cubicBezTo>
                  <a:pt x="18" y="322"/>
                  <a:pt x="23" y="319"/>
                  <a:pt x="27" y="320"/>
                </a:cubicBezTo>
                <a:cubicBezTo>
                  <a:pt x="32" y="322"/>
                  <a:pt x="34" y="326"/>
                  <a:pt x="33" y="331"/>
                </a:cubicBezTo>
                <a:cubicBezTo>
                  <a:pt x="31" y="338"/>
                  <a:pt x="29" y="345"/>
                  <a:pt x="28" y="352"/>
                </a:cubicBezTo>
                <a:cubicBezTo>
                  <a:pt x="27" y="356"/>
                  <a:pt x="23" y="359"/>
                  <a:pt x="19" y="359"/>
                </a:cubicBezTo>
                <a:close/>
                <a:moveTo>
                  <a:pt x="32" y="315"/>
                </a:moveTo>
                <a:cubicBezTo>
                  <a:pt x="31" y="315"/>
                  <a:pt x="30" y="315"/>
                  <a:pt x="29" y="315"/>
                </a:cubicBezTo>
                <a:cubicBezTo>
                  <a:pt x="24" y="313"/>
                  <a:pt x="22" y="309"/>
                  <a:pt x="24" y="304"/>
                </a:cubicBezTo>
                <a:cubicBezTo>
                  <a:pt x="26" y="297"/>
                  <a:pt x="29" y="290"/>
                  <a:pt x="31" y="282"/>
                </a:cubicBezTo>
                <a:cubicBezTo>
                  <a:pt x="33" y="278"/>
                  <a:pt x="38" y="276"/>
                  <a:pt x="42" y="278"/>
                </a:cubicBezTo>
                <a:cubicBezTo>
                  <a:pt x="47" y="279"/>
                  <a:pt x="49" y="284"/>
                  <a:pt x="47" y="289"/>
                </a:cubicBezTo>
                <a:cubicBezTo>
                  <a:pt x="45" y="295"/>
                  <a:pt x="42" y="303"/>
                  <a:pt x="40" y="310"/>
                </a:cubicBezTo>
                <a:cubicBezTo>
                  <a:pt x="38" y="313"/>
                  <a:pt x="35" y="315"/>
                  <a:pt x="32" y="315"/>
                </a:cubicBezTo>
                <a:close/>
                <a:moveTo>
                  <a:pt x="48" y="273"/>
                </a:moveTo>
                <a:cubicBezTo>
                  <a:pt x="47" y="273"/>
                  <a:pt x="46" y="273"/>
                  <a:pt x="45" y="272"/>
                </a:cubicBezTo>
                <a:cubicBezTo>
                  <a:pt x="40" y="270"/>
                  <a:pt x="38" y="265"/>
                  <a:pt x="40" y="261"/>
                </a:cubicBezTo>
                <a:cubicBezTo>
                  <a:pt x="44" y="254"/>
                  <a:pt x="47" y="247"/>
                  <a:pt x="50" y="240"/>
                </a:cubicBezTo>
                <a:cubicBezTo>
                  <a:pt x="53" y="236"/>
                  <a:pt x="58" y="234"/>
                  <a:pt x="62" y="237"/>
                </a:cubicBezTo>
                <a:cubicBezTo>
                  <a:pt x="66" y="239"/>
                  <a:pt x="68" y="244"/>
                  <a:pt x="66" y="248"/>
                </a:cubicBezTo>
                <a:cubicBezTo>
                  <a:pt x="62" y="255"/>
                  <a:pt x="59" y="261"/>
                  <a:pt x="56" y="268"/>
                </a:cubicBezTo>
                <a:cubicBezTo>
                  <a:pt x="54" y="271"/>
                  <a:pt x="51" y="273"/>
                  <a:pt x="48" y="273"/>
                </a:cubicBezTo>
                <a:close/>
                <a:moveTo>
                  <a:pt x="69" y="233"/>
                </a:moveTo>
                <a:cubicBezTo>
                  <a:pt x="67" y="233"/>
                  <a:pt x="66" y="232"/>
                  <a:pt x="65" y="232"/>
                </a:cubicBezTo>
                <a:cubicBezTo>
                  <a:pt x="61" y="229"/>
                  <a:pt x="59" y="224"/>
                  <a:pt x="62" y="220"/>
                </a:cubicBezTo>
                <a:cubicBezTo>
                  <a:pt x="65" y="213"/>
                  <a:pt x="69" y="207"/>
                  <a:pt x="74" y="200"/>
                </a:cubicBezTo>
                <a:cubicBezTo>
                  <a:pt x="76" y="196"/>
                  <a:pt x="81" y="195"/>
                  <a:pt x="85" y="198"/>
                </a:cubicBezTo>
                <a:cubicBezTo>
                  <a:pt x="89" y="200"/>
                  <a:pt x="90" y="206"/>
                  <a:pt x="88" y="210"/>
                </a:cubicBezTo>
                <a:cubicBezTo>
                  <a:pt x="84" y="216"/>
                  <a:pt x="80" y="222"/>
                  <a:pt x="76" y="229"/>
                </a:cubicBezTo>
                <a:cubicBezTo>
                  <a:pt x="75" y="231"/>
                  <a:pt x="72" y="233"/>
                  <a:pt x="69" y="233"/>
                </a:cubicBezTo>
                <a:close/>
                <a:moveTo>
                  <a:pt x="94" y="195"/>
                </a:moveTo>
                <a:cubicBezTo>
                  <a:pt x="92" y="195"/>
                  <a:pt x="90" y="194"/>
                  <a:pt x="89" y="193"/>
                </a:cubicBezTo>
                <a:cubicBezTo>
                  <a:pt x="85" y="190"/>
                  <a:pt x="84" y="185"/>
                  <a:pt x="87" y="181"/>
                </a:cubicBezTo>
                <a:cubicBezTo>
                  <a:pt x="91" y="175"/>
                  <a:pt x="96" y="169"/>
                  <a:pt x="101" y="163"/>
                </a:cubicBezTo>
                <a:cubicBezTo>
                  <a:pt x="104" y="159"/>
                  <a:pt x="109" y="159"/>
                  <a:pt x="113" y="162"/>
                </a:cubicBezTo>
                <a:cubicBezTo>
                  <a:pt x="116" y="165"/>
                  <a:pt x="117" y="170"/>
                  <a:pt x="114" y="174"/>
                </a:cubicBezTo>
                <a:cubicBezTo>
                  <a:pt x="109" y="179"/>
                  <a:pt x="105" y="185"/>
                  <a:pt x="101" y="191"/>
                </a:cubicBezTo>
                <a:cubicBezTo>
                  <a:pt x="99" y="194"/>
                  <a:pt x="96" y="195"/>
                  <a:pt x="94" y="195"/>
                </a:cubicBezTo>
                <a:close/>
                <a:moveTo>
                  <a:pt x="122" y="159"/>
                </a:moveTo>
                <a:cubicBezTo>
                  <a:pt x="120" y="159"/>
                  <a:pt x="118" y="159"/>
                  <a:pt x="116" y="157"/>
                </a:cubicBezTo>
                <a:cubicBezTo>
                  <a:pt x="113" y="154"/>
                  <a:pt x="113" y="149"/>
                  <a:pt x="116" y="145"/>
                </a:cubicBezTo>
                <a:cubicBezTo>
                  <a:pt x="121" y="140"/>
                  <a:pt x="126" y="134"/>
                  <a:pt x="132" y="128"/>
                </a:cubicBezTo>
                <a:cubicBezTo>
                  <a:pt x="135" y="125"/>
                  <a:pt x="140" y="125"/>
                  <a:pt x="144" y="128"/>
                </a:cubicBezTo>
                <a:cubicBezTo>
                  <a:pt x="147" y="132"/>
                  <a:pt x="147" y="137"/>
                  <a:pt x="144" y="140"/>
                </a:cubicBezTo>
                <a:cubicBezTo>
                  <a:pt x="138" y="146"/>
                  <a:pt x="133" y="151"/>
                  <a:pt x="128" y="157"/>
                </a:cubicBezTo>
                <a:cubicBezTo>
                  <a:pt x="127" y="158"/>
                  <a:pt x="124" y="159"/>
                  <a:pt x="122" y="159"/>
                </a:cubicBezTo>
                <a:close/>
                <a:moveTo>
                  <a:pt x="154" y="127"/>
                </a:moveTo>
                <a:cubicBezTo>
                  <a:pt x="152" y="127"/>
                  <a:pt x="149" y="126"/>
                  <a:pt x="148" y="124"/>
                </a:cubicBezTo>
                <a:cubicBezTo>
                  <a:pt x="144" y="121"/>
                  <a:pt x="145" y="116"/>
                  <a:pt x="148" y="112"/>
                </a:cubicBezTo>
                <a:cubicBezTo>
                  <a:pt x="154" y="107"/>
                  <a:pt x="160" y="102"/>
                  <a:pt x="166" y="97"/>
                </a:cubicBezTo>
                <a:cubicBezTo>
                  <a:pt x="169" y="94"/>
                  <a:pt x="175" y="95"/>
                  <a:pt x="178" y="98"/>
                </a:cubicBezTo>
                <a:cubicBezTo>
                  <a:pt x="180" y="102"/>
                  <a:pt x="180" y="107"/>
                  <a:pt x="176" y="110"/>
                </a:cubicBezTo>
                <a:cubicBezTo>
                  <a:pt x="171" y="115"/>
                  <a:pt x="165" y="120"/>
                  <a:pt x="160" y="125"/>
                </a:cubicBezTo>
                <a:cubicBezTo>
                  <a:pt x="158" y="126"/>
                  <a:pt x="156" y="127"/>
                  <a:pt x="154" y="127"/>
                </a:cubicBezTo>
                <a:close/>
                <a:moveTo>
                  <a:pt x="189" y="98"/>
                </a:moveTo>
                <a:cubicBezTo>
                  <a:pt x="186" y="98"/>
                  <a:pt x="184" y="97"/>
                  <a:pt x="182" y="95"/>
                </a:cubicBezTo>
                <a:cubicBezTo>
                  <a:pt x="179" y="91"/>
                  <a:pt x="180" y="86"/>
                  <a:pt x="184" y="83"/>
                </a:cubicBezTo>
                <a:cubicBezTo>
                  <a:pt x="190" y="78"/>
                  <a:pt x="196" y="74"/>
                  <a:pt x="203" y="70"/>
                </a:cubicBezTo>
                <a:cubicBezTo>
                  <a:pt x="206" y="67"/>
                  <a:pt x="212" y="68"/>
                  <a:pt x="214" y="72"/>
                </a:cubicBezTo>
                <a:cubicBezTo>
                  <a:pt x="217" y="76"/>
                  <a:pt x="216" y="81"/>
                  <a:pt x="212" y="84"/>
                </a:cubicBezTo>
                <a:cubicBezTo>
                  <a:pt x="206" y="88"/>
                  <a:pt x="200" y="92"/>
                  <a:pt x="194" y="97"/>
                </a:cubicBezTo>
                <a:cubicBezTo>
                  <a:pt x="192" y="98"/>
                  <a:pt x="191" y="98"/>
                  <a:pt x="189" y="98"/>
                </a:cubicBezTo>
                <a:close/>
                <a:moveTo>
                  <a:pt x="226" y="73"/>
                </a:moveTo>
                <a:cubicBezTo>
                  <a:pt x="223" y="73"/>
                  <a:pt x="221" y="72"/>
                  <a:pt x="219" y="69"/>
                </a:cubicBezTo>
                <a:cubicBezTo>
                  <a:pt x="217" y="65"/>
                  <a:pt x="218" y="60"/>
                  <a:pt x="222" y="57"/>
                </a:cubicBezTo>
                <a:cubicBezTo>
                  <a:pt x="229" y="53"/>
                  <a:pt x="235" y="50"/>
                  <a:pt x="242" y="46"/>
                </a:cubicBezTo>
                <a:cubicBezTo>
                  <a:pt x="246" y="44"/>
                  <a:pt x="251" y="45"/>
                  <a:pt x="254" y="49"/>
                </a:cubicBezTo>
                <a:cubicBezTo>
                  <a:pt x="256" y="54"/>
                  <a:pt x="254" y="59"/>
                  <a:pt x="250" y="61"/>
                </a:cubicBezTo>
                <a:cubicBezTo>
                  <a:pt x="244" y="64"/>
                  <a:pt x="237" y="68"/>
                  <a:pt x="231" y="72"/>
                </a:cubicBezTo>
                <a:cubicBezTo>
                  <a:pt x="229" y="73"/>
                  <a:pt x="228" y="73"/>
                  <a:pt x="226" y="73"/>
                </a:cubicBezTo>
                <a:close/>
                <a:moveTo>
                  <a:pt x="266" y="52"/>
                </a:moveTo>
                <a:cubicBezTo>
                  <a:pt x="263" y="52"/>
                  <a:pt x="260" y="50"/>
                  <a:pt x="259" y="47"/>
                </a:cubicBezTo>
                <a:cubicBezTo>
                  <a:pt x="257" y="43"/>
                  <a:pt x="258" y="38"/>
                  <a:pt x="263" y="36"/>
                </a:cubicBezTo>
                <a:cubicBezTo>
                  <a:pt x="270" y="32"/>
                  <a:pt x="277" y="29"/>
                  <a:pt x="284" y="26"/>
                </a:cubicBezTo>
                <a:cubicBezTo>
                  <a:pt x="288" y="25"/>
                  <a:pt x="293" y="27"/>
                  <a:pt x="295" y="31"/>
                </a:cubicBezTo>
                <a:cubicBezTo>
                  <a:pt x="297" y="35"/>
                  <a:pt x="295" y="40"/>
                  <a:pt x="290" y="42"/>
                </a:cubicBezTo>
                <a:cubicBezTo>
                  <a:pt x="283" y="45"/>
                  <a:pt x="277" y="48"/>
                  <a:pt x="270" y="51"/>
                </a:cubicBezTo>
                <a:cubicBezTo>
                  <a:pt x="269" y="52"/>
                  <a:pt x="268" y="52"/>
                  <a:pt x="266" y="52"/>
                </a:cubicBezTo>
                <a:close/>
                <a:moveTo>
                  <a:pt x="308" y="35"/>
                </a:moveTo>
                <a:cubicBezTo>
                  <a:pt x="305" y="35"/>
                  <a:pt x="301" y="33"/>
                  <a:pt x="300" y="29"/>
                </a:cubicBezTo>
                <a:cubicBezTo>
                  <a:pt x="299" y="25"/>
                  <a:pt x="301" y="20"/>
                  <a:pt x="305" y="18"/>
                </a:cubicBezTo>
                <a:cubicBezTo>
                  <a:pt x="313" y="16"/>
                  <a:pt x="320" y="13"/>
                  <a:pt x="327" y="11"/>
                </a:cubicBezTo>
                <a:cubicBezTo>
                  <a:pt x="332" y="10"/>
                  <a:pt x="337" y="12"/>
                  <a:pt x="338" y="17"/>
                </a:cubicBezTo>
                <a:cubicBezTo>
                  <a:pt x="339" y="21"/>
                  <a:pt x="337" y="26"/>
                  <a:pt x="332" y="27"/>
                </a:cubicBezTo>
                <a:cubicBezTo>
                  <a:pt x="325" y="30"/>
                  <a:pt x="318" y="32"/>
                  <a:pt x="311" y="34"/>
                </a:cubicBezTo>
                <a:cubicBezTo>
                  <a:pt x="310" y="35"/>
                  <a:pt x="309" y="35"/>
                  <a:pt x="308" y="35"/>
                </a:cubicBezTo>
                <a:close/>
                <a:moveTo>
                  <a:pt x="352" y="22"/>
                </a:moveTo>
                <a:cubicBezTo>
                  <a:pt x="348" y="22"/>
                  <a:pt x="344" y="19"/>
                  <a:pt x="343" y="15"/>
                </a:cubicBezTo>
                <a:cubicBezTo>
                  <a:pt x="342" y="11"/>
                  <a:pt x="345" y="6"/>
                  <a:pt x="350" y="5"/>
                </a:cubicBezTo>
                <a:cubicBezTo>
                  <a:pt x="357" y="3"/>
                  <a:pt x="365" y="2"/>
                  <a:pt x="372" y="0"/>
                </a:cubicBezTo>
                <a:cubicBezTo>
                  <a:pt x="377" y="0"/>
                  <a:pt x="381" y="3"/>
                  <a:pt x="382" y="7"/>
                </a:cubicBezTo>
                <a:cubicBezTo>
                  <a:pt x="383" y="12"/>
                  <a:pt x="380" y="16"/>
                  <a:pt x="375" y="17"/>
                </a:cubicBezTo>
                <a:cubicBezTo>
                  <a:pt x="368" y="18"/>
                  <a:pt x="361" y="20"/>
                  <a:pt x="354" y="22"/>
                </a:cubicBezTo>
                <a:cubicBezTo>
                  <a:pt x="353" y="22"/>
                  <a:pt x="352" y="22"/>
                  <a:pt x="352" y="22"/>
                </a:cubicBezTo>
                <a:close/>
              </a:path>
            </a:pathLst>
          </a:custGeom>
          <a:solidFill>
            <a:srgbClr val="8C8C8C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67" name="Freeform: Shape 57"/>
          <p:cNvSpPr>
            <a:spLocks/>
          </p:cNvSpPr>
          <p:nvPr/>
        </p:nvSpPr>
        <p:spPr bwMode="auto">
          <a:xfrm>
            <a:off x="2270444" y="2032496"/>
            <a:ext cx="46976" cy="30013"/>
          </a:xfrm>
          <a:custGeom>
            <a:avLst/>
            <a:gdLst/>
            <a:ahLst/>
            <a:cxnLst>
              <a:cxn ang="0">
                <a:pos x="9" y="19"/>
              </a:cxn>
              <a:cxn ang="0">
                <a:pos x="1" y="11"/>
              </a:cxn>
              <a:cxn ang="0">
                <a:pos x="8" y="2"/>
              </a:cxn>
              <a:cxn ang="0">
                <a:pos x="20" y="0"/>
              </a:cxn>
              <a:cxn ang="0">
                <a:pos x="29" y="8"/>
              </a:cxn>
              <a:cxn ang="0">
                <a:pos x="22" y="17"/>
              </a:cxn>
              <a:cxn ang="0">
                <a:pos x="11" y="19"/>
              </a:cxn>
              <a:cxn ang="0">
                <a:pos x="9" y="19"/>
              </a:cxn>
            </a:cxnLst>
            <a:rect l="0" t="0" r="r" b="b"/>
            <a:pathLst>
              <a:path w="30" h="19">
                <a:moveTo>
                  <a:pt x="9" y="19"/>
                </a:moveTo>
                <a:cubicBezTo>
                  <a:pt x="5" y="19"/>
                  <a:pt x="2" y="16"/>
                  <a:pt x="1" y="11"/>
                </a:cubicBezTo>
                <a:cubicBezTo>
                  <a:pt x="0" y="7"/>
                  <a:pt x="4" y="2"/>
                  <a:pt x="8" y="2"/>
                </a:cubicBezTo>
                <a:cubicBezTo>
                  <a:pt x="12" y="1"/>
                  <a:pt x="16" y="1"/>
                  <a:pt x="20" y="0"/>
                </a:cubicBezTo>
                <a:cubicBezTo>
                  <a:pt x="24" y="0"/>
                  <a:pt x="29" y="3"/>
                  <a:pt x="29" y="8"/>
                </a:cubicBezTo>
                <a:cubicBezTo>
                  <a:pt x="30" y="13"/>
                  <a:pt x="26" y="17"/>
                  <a:pt x="22" y="17"/>
                </a:cubicBezTo>
                <a:cubicBezTo>
                  <a:pt x="18" y="18"/>
                  <a:pt x="14" y="18"/>
                  <a:pt x="11" y="19"/>
                </a:cubicBezTo>
                <a:cubicBezTo>
                  <a:pt x="10" y="19"/>
                  <a:pt x="10" y="19"/>
                  <a:pt x="9" y="19"/>
                </a:cubicBezTo>
                <a:close/>
              </a:path>
            </a:pathLst>
          </a:custGeom>
          <a:solidFill>
            <a:srgbClr val="8C8C8C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68" name="Freeform: Shape 58"/>
          <p:cNvSpPr>
            <a:spLocks/>
          </p:cNvSpPr>
          <p:nvPr/>
        </p:nvSpPr>
        <p:spPr bwMode="auto">
          <a:xfrm>
            <a:off x="2280883" y="1980300"/>
            <a:ext cx="118746" cy="133100"/>
          </a:xfrm>
          <a:custGeom>
            <a:avLst/>
            <a:gdLst/>
            <a:ahLst/>
            <a:cxnLst>
              <a:cxn ang="0">
                <a:pos x="4" y="102"/>
              </a:cxn>
              <a:cxn ang="0">
                <a:pos x="91" y="47"/>
              </a:cxn>
              <a:cxn ang="0">
                <a:pos x="0" y="0"/>
              </a:cxn>
              <a:cxn ang="0">
                <a:pos x="4" y="102"/>
              </a:cxn>
            </a:cxnLst>
            <a:rect l="0" t="0" r="r" b="b"/>
            <a:pathLst>
              <a:path w="91" h="102">
                <a:moveTo>
                  <a:pt x="4" y="102"/>
                </a:moveTo>
                <a:lnTo>
                  <a:pt x="91" y="47"/>
                </a:lnTo>
                <a:lnTo>
                  <a:pt x="0" y="0"/>
                </a:lnTo>
                <a:lnTo>
                  <a:pt x="4" y="102"/>
                </a:lnTo>
                <a:close/>
              </a:path>
            </a:pathLst>
          </a:custGeom>
          <a:solidFill>
            <a:srgbClr val="8C8C8C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5" name="Group 1"/>
          <p:cNvGrpSpPr/>
          <p:nvPr/>
        </p:nvGrpSpPr>
        <p:grpSpPr>
          <a:xfrm>
            <a:off x="101040" y="1932722"/>
            <a:ext cx="1716338" cy="2603872"/>
            <a:chOff x="1674544" y="1203688"/>
            <a:chExt cx="2288451" cy="703275"/>
          </a:xfrm>
        </p:grpSpPr>
        <p:sp>
          <p:nvSpPr>
            <p:cNvPr id="12" name="TextBox 62"/>
            <p:cNvSpPr txBox="1">
              <a:spLocks/>
            </p:cNvSpPr>
            <p:nvPr/>
          </p:nvSpPr>
          <p:spPr>
            <a:xfrm>
              <a:off x="1674544" y="1203688"/>
              <a:ext cx="2288451" cy="291249"/>
            </a:xfrm>
            <a:prstGeom prst="rect">
              <a:avLst/>
            </a:prstGeom>
          </p:spPr>
          <p:txBody>
            <a:bodyPr vert="horz" wrap="none" lIns="91440" tIns="45720" rIns="91440" bIns="45720" anchor="b" anchorCtr="0">
              <a:noAutofit/>
            </a:bodyPr>
            <a:lstStyle>
              <a:defPPr>
                <a:defRPr lang="zh-CN"/>
              </a:defPPr>
              <a:lvl1pPr lvl="0" indent="0" algn="ctr">
                <a:defRPr sz="1000" b="1" i="0" u="none">
                  <a:solidFill>
                    <a:srgbClr val="0B3EA2"/>
                  </a:solidFill>
                  <a:latin typeface="Montserrat SemiBold" panose="00000700000000000000" pitchFamily="2" charset="0"/>
                </a:defRPr>
              </a:lvl1pPr>
            </a:lstStyle>
            <a:p>
              <a:r>
                <a:rPr lang="ru-RU" dirty="0"/>
                <a:t>Формирование </a:t>
              </a:r>
            </a:p>
            <a:p>
              <a:r>
                <a:rPr lang="ru-RU" dirty="0"/>
                <a:t>нормативно-правой</a:t>
              </a:r>
            </a:p>
            <a:p>
              <a:r>
                <a:rPr lang="ru-RU" dirty="0"/>
                <a:t> базы для реализации </a:t>
              </a:r>
            </a:p>
            <a:p>
              <a:r>
                <a:rPr lang="ru-RU" dirty="0"/>
                <a:t>образовательных </a:t>
              </a:r>
            </a:p>
            <a:p>
              <a:r>
                <a:rPr lang="ru-RU" dirty="0"/>
                <a:t>программ </a:t>
              </a:r>
            </a:p>
            <a:p>
              <a:r>
                <a:rPr lang="ru-RU" dirty="0"/>
                <a:t>с применением </a:t>
              </a:r>
            </a:p>
            <a:p>
              <a:r>
                <a:rPr lang="ru-RU" dirty="0"/>
                <a:t>ЭО и ДОТ</a:t>
              </a:r>
              <a:endParaRPr lang="en-US" dirty="0"/>
            </a:p>
          </p:txBody>
        </p:sp>
        <p:sp>
          <p:nvSpPr>
            <p:cNvPr id="13" name="TextBox 64"/>
            <p:cNvSpPr txBox="1">
              <a:spLocks/>
            </p:cNvSpPr>
            <p:nvPr/>
          </p:nvSpPr>
          <p:spPr>
            <a:xfrm>
              <a:off x="1845183" y="1494937"/>
              <a:ext cx="1947175" cy="412026"/>
            </a:xfrm>
            <a:prstGeom prst="rect">
              <a:avLst/>
            </a:prstGeom>
          </p:spPr>
          <p:txBody>
            <a:bodyPr lIns="0" rIns="0" anchor="ctr">
              <a:noAutofit/>
            </a:bodyPr>
            <a:lstStyle>
              <a:defPPr>
                <a:defRPr lang="zh-CN"/>
              </a:defPPr>
              <a:lvl1pPr>
                <a:spcBef>
                  <a:spcPct val="0"/>
                </a:spcBef>
                <a:buNone/>
                <a:defRPr sz="1100" b="1">
                  <a:solidFill>
                    <a:srgbClr val="0B3EA2"/>
                  </a:solidFill>
                  <a:latin typeface="Segoe UI Light" panose="020B0502040204020203" pitchFamily="34" charset="0"/>
                  <a:ea typeface="Roboto" pitchFamily="2" charset="0"/>
                  <a:cs typeface="Segoe UI Light" panose="020B0502040204020203" pitchFamily="34" charset="0"/>
                </a:defRPr>
              </a:lvl1pPr>
            </a:lstStyle>
            <a:p>
              <a:pPr algn="ctr"/>
              <a:r>
                <a:rPr lang="ru-RU" sz="900" dirty="0">
                  <a:solidFill>
                    <a:srgbClr val="061A21"/>
                  </a:solidFill>
                </a:rPr>
                <a:t>Разработаны </a:t>
              </a:r>
            </a:p>
            <a:p>
              <a:pPr algn="ctr"/>
              <a:r>
                <a:rPr lang="ru-RU" sz="900" dirty="0">
                  <a:solidFill>
                    <a:srgbClr val="061A21"/>
                  </a:solidFill>
                </a:rPr>
                <a:t>нормативные локальные акты, регламентирующие требования к учебно-методическим материалам, системам, процессу администрирования и информационной поддержке электронного и дистанционного обучения </a:t>
              </a:r>
              <a:endParaRPr lang="en-US" sz="900" dirty="0">
                <a:solidFill>
                  <a:srgbClr val="061A21"/>
                </a:solidFill>
              </a:endParaRPr>
            </a:p>
          </p:txBody>
        </p:sp>
      </p:grpSp>
      <p:grpSp>
        <p:nvGrpSpPr>
          <p:cNvPr id="70" name="组合 89">
            <a:extLst>
              <a:ext uri="{FF2B5EF4-FFF2-40B4-BE49-F238E27FC236}">
                <a16:creationId xmlns:a16="http://schemas.microsoft.com/office/drawing/2014/main" id="{6F3C55C7-60B0-429D-82C6-5CAC0A106672}"/>
              </a:ext>
            </a:extLst>
          </p:cNvPr>
          <p:cNvGrpSpPr/>
          <p:nvPr/>
        </p:nvGrpSpPr>
        <p:grpSpPr>
          <a:xfrm>
            <a:off x="183893" y="197685"/>
            <a:ext cx="7905171" cy="772165"/>
            <a:chOff x="0" y="112514"/>
            <a:chExt cx="7905171" cy="772165"/>
          </a:xfrm>
        </p:grpSpPr>
        <p:sp>
          <p:nvSpPr>
            <p:cNvPr id="71" name="Freeform 8">
              <a:extLst>
                <a:ext uri="{FF2B5EF4-FFF2-40B4-BE49-F238E27FC236}">
                  <a16:creationId xmlns:a16="http://schemas.microsoft.com/office/drawing/2014/main" id="{5DB15560-95D5-458B-99B6-BCB0419AD94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12514"/>
              <a:ext cx="771874" cy="772165"/>
            </a:xfrm>
            <a:custGeom>
              <a:avLst/>
              <a:gdLst>
                <a:gd name="T0" fmla="*/ 1045 w 2233"/>
                <a:gd name="T1" fmla="*/ 39 h 2233"/>
                <a:gd name="T2" fmla="*/ 1188 w 2233"/>
                <a:gd name="T3" fmla="*/ 39 h 2233"/>
                <a:gd name="T4" fmla="*/ 2193 w 2233"/>
                <a:gd name="T5" fmla="*/ 1044 h 2233"/>
                <a:gd name="T6" fmla="*/ 2193 w 2233"/>
                <a:gd name="T7" fmla="*/ 1188 h 2233"/>
                <a:gd name="T8" fmla="*/ 1188 w 2233"/>
                <a:gd name="T9" fmla="*/ 2193 h 2233"/>
                <a:gd name="T10" fmla="*/ 1045 w 2233"/>
                <a:gd name="T11" fmla="*/ 2193 h 2233"/>
                <a:gd name="T12" fmla="*/ 40 w 2233"/>
                <a:gd name="T13" fmla="*/ 1188 h 2233"/>
                <a:gd name="T14" fmla="*/ 40 w 2233"/>
                <a:gd name="T15" fmla="*/ 1044 h 2233"/>
                <a:gd name="T16" fmla="*/ 1045 w 2233"/>
                <a:gd name="T17" fmla="*/ 39 h 2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33" h="2233">
                  <a:moveTo>
                    <a:pt x="1045" y="39"/>
                  </a:moveTo>
                  <a:cubicBezTo>
                    <a:pt x="1084" y="0"/>
                    <a:pt x="1149" y="0"/>
                    <a:pt x="1188" y="39"/>
                  </a:cubicBezTo>
                  <a:cubicBezTo>
                    <a:pt x="2193" y="1044"/>
                    <a:pt x="2193" y="1044"/>
                    <a:pt x="2193" y="1044"/>
                  </a:cubicBezTo>
                  <a:cubicBezTo>
                    <a:pt x="2233" y="1084"/>
                    <a:pt x="2233" y="1148"/>
                    <a:pt x="2193" y="1188"/>
                  </a:cubicBezTo>
                  <a:cubicBezTo>
                    <a:pt x="1188" y="2193"/>
                    <a:pt x="1188" y="2193"/>
                    <a:pt x="1188" y="2193"/>
                  </a:cubicBezTo>
                  <a:cubicBezTo>
                    <a:pt x="1149" y="2233"/>
                    <a:pt x="1084" y="2233"/>
                    <a:pt x="1045" y="2193"/>
                  </a:cubicBezTo>
                  <a:cubicBezTo>
                    <a:pt x="40" y="1188"/>
                    <a:pt x="40" y="1188"/>
                    <a:pt x="40" y="1188"/>
                  </a:cubicBezTo>
                  <a:cubicBezTo>
                    <a:pt x="0" y="1148"/>
                    <a:pt x="0" y="1084"/>
                    <a:pt x="40" y="1044"/>
                  </a:cubicBezTo>
                  <a:cubicBezTo>
                    <a:pt x="1045" y="39"/>
                    <a:pt x="1045" y="39"/>
                    <a:pt x="1045" y="39"/>
                  </a:cubicBezTo>
                </a:path>
              </a:pathLst>
            </a:custGeom>
            <a:solidFill>
              <a:srgbClr val="E2E9F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2" name="Freeform 14">
              <a:extLst>
                <a:ext uri="{FF2B5EF4-FFF2-40B4-BE49-F238E27FC236}">
                  <a16:creationId xmlns:a16="http://schemas.microsoft.com/office/drawing/2014/main" id="{2FCE417D-5EEC-41BF-919D-481A410C9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56" y="267494"/>
              <a:ext cx="462206" cy="462206"/>
            </a:xfrm>
            <a:custGeom>
              <a:avLst/>
              <a:gdLst>
                <a:gd name="T0" fmla="*/ 618 w 1320"/>
                <a:gd name="T1" fmla="*/ 24 h 1320"/>
                <a:gd name="T2" fmla="*/ 703 w 1320"/>
                <a:gd name="T3" fmla="*/ 24 h 1320"/>
                <a:gd name="T4" fmla="*/ 1297 w 1320"/>
                <a:gd name="T5" fmla="*/ 618 h 1320"/>
                <a:gd name="T6" fmla="*/ 1297 w 1320"/>
                <a:gd name="T7" fmla="*/ 702 h 1320"/>
                <a:gd name="T8" fmla="*/ 703 w 1320"/>
                <a:gd name="T9" fmla="*/ 1296 h 1320"/>
                <a:gd name="T10" fmla="*/ 618 w 1320"/>
                <a:gd name="T11" fmla="*/ 1296 h 1320"/>
                <a:gd name="T12" fmla="*/ 24 w 1320"/>
                <a:gd name="T13" fmla="*/ 702 h 1320"/>
                <a:gd name="T14" fmla="*/ 24 w 1320"/>
                <a:gd name="T15" fmla="*/ 618 h 1320"/>
                <a:gd name="T16" fmla="*/ 618 w 1320"/>
                <a:gd name="T17" fmla="*/ 24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0" h="1320">
                  <a:moveTo>
                    <a:pt x="618" y="24"/>
                  </a:moveTo>
                  <a:cubicBezTo>
                    <a:pt x="641" y="0"/>
                    <a:pt x="679" y="0"/>
                    <a:pt x="703" y="24"/>
                  </a:cubicBezTo>
                  <a:cubicBezTo>
                    <a:pt x="1297" y="618"/>
                    <a:pt x="1297" y="618"/>
                    <a:pt x="1297" y="618"/>
                  </a:cubicBezTo>
                  <a:cubicBezTo>
                    <a:pt x="1320" y="641"/>
                    <a:pt x="1320" y="679"/>
                    <a:pt x="1297" y="702"/>
                  </a:cubicBezTo>
                  <a:cubicBezTo>
                    <a:pt x="703" y="1296"/>
                    <a:pt x="703" y="1296"/>
                    <a:pt x="703" y="1296"/>
                  </a:cubicBezTo>
                  <a:cubicBezTo>
                    <a:pt x="679" y="1320"/>
                    <a:pt x="641" y="1320"/>
                    <a:pt x="618" y="1296"/>
                  </a:cubicBezTo>
                  <a:cubicBezTo>
                    <a:pt x="24" y="702"/>
                    <a:pt x="24" y="702"/>
                    <a:pt x="24" y="702"/>
                  </a:cubicBezTo>
                  <a:cubicBezTo>
                    <a:pt x="0" y="679"/>
                    <a:pt x="0" y="641"/>
                    <a:pt x="24" y="618"/>
                  </a:cubicBezTo>
                  <a:lnTo>
                    <a:pt x="618" y="24"/>
                  </a:lnTo>
                  <a:close/>
                </a:path>
              </a:pathLst>
            </a:custGeom>
            <a:solidFill>
              <a:srgbClr val="0B3EA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7" name="Title 1">
              <a:extLst>
                <a:ext uri="{FF2B5EF4-FFF2-40B4-BE49-F238E27FC236}">
                  <a16:creationId xmlns:a16="http://schemas.microsoft.com/office/drawing/2014/main" id="{3A883C99-8208-4842-BDEE-3BD4CBC4EF05}"/>
                </a:ext>
              </a:extLst>
            </p:cNvPr>
            <p:cNvSpPr txBox="1">
              <a:spLocks/>
            </p:cNvSpPr>
            <p:nvPr/>
          </p:nvSpPr>
          <p:spPr>
            <a:xfrm>
              <a:off x="1025499" y="242383"/>
              <a:ext cx="6879672" cy="379477"/>
            </a:xfrm>
            <a:prstGeom prst="rect">
              <a:avLst/>
            </a:prstGeom>
          </p:spPr>
          <p:txBody>
            <a:bodyPr lIns="0" rIns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3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anose="020B0306030504020204" pitchFamily="34" charset="0"/>
                </a:defRPr>
              </a:lvl1pPr>
            </a:lstStyle>
            <a:p>
              <a:pPr algn="l"/>
              <a:r>
                <a:rPr lang="ru-RU" sz="1400" b="1" dirty="0">
                  <a:solidFill>
                    <a:srgbClr val="0B3EA2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Модернизация инфраструктуры и обновление материально-технической базы</a:t>
              </a:r>
              <a:endParaRPr lang="en-US" sz="1400" b="1" dirty="0">
                <a:solidFill>
                  <a:srgbClr val="0B3EA2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81" name="Title 1">
            <a:extLst>
              <a:ext uri="{FF2B5EF4-FFF2-40B4-BE49-F238E27FC236}">
                <a16:creationId xmlns:a16="http://schemas.microsoft.com/office/drawing/2014/main" id="{B4D4AD10-CC04-40CE-9F1B-055D5BD50AE5}"/>
              </a:ext>
            </a:extLst>
          </p:cNvPr>
          <p:cNvSpPr txBox="1">
            <a:spLocks/>
          </p:cNvSpPr>
          <p:nvPr/>
        </p:nvSpPr>
        <p:spPr>
          <a:xfrm>
            <a:off x="1488768" y="878138"/>
            <a:ext cx="3461209" cy="586369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defPPr>
              <a:defRPr lang="zh-CN"/>
            </a:defPPr>
            <a:lvl1pPr>
              <a:spcBef>
                <a:spcPct val="0"/>
              </a:spcBef>
              <a:buNone/>
              <a:defRPr sz="1400" b="1">
                <a:solidFill>
                  <a:srgbClr val="0B3EA2"/>
                </a:solidFill>
                <a:latin typeface="Segoe UI Light" panose="020B0502040204020203" pitchFamily="34" charset="0"/>
                <a:ea typeface="Roboto" pitchFamily="2" charset="0"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ru-RU" sz="1200" i="1" dirty="0"/>
              <a:t>Реализация образовательных программ </a:t>
            </a:r>
          </a:p>
          <a:p>
            <a:pPr algn="ctr"/>
            <a:r>
              <a:rPr lang="ru-RU" sz="1200" i="1" dirty="0"/>
              <a:t>с применением электронного обучения </a:t>
            </a:r>
          </a:p>
          <a:p>
            <a:pPr algn="ctr"/>
            <a:r>
              <a:rPr lang="ru-RU" sz="1200" i="1" dirty="0"/>
              <a:t>и дистанционных образовательных технологий</a:t>
            </a:r>
            <a:endParaRPr lang="en-US" sz="1200" i="1" dirty="0"/>
          </a:p>
        </p:txBody>
      </p:sp>
      <p:grpSp>
        <p:nvGrpSpPr>
          <p:cNvPr id="82" name="Group 1">
            <a:extLst>
              <a:ext uri="{FF2B5EF4-FFF2-40B4-BE49-F238E27FC236}">
                <a16:creationId xmlns:a16="http://schemas.microsoft.com/office/drawing/2014/main" id="{4099E64B-5205-4676-A924-5EE012BF01D1}"/>
              </a:ext>
            </a:extLst>
          </p:cNvPr>
          <p:cNvGrpSpPr/>
          <p:nvPr/>
        </p:nvGrpSpPr>
        <p:grpSpPr>
          <a:xfrm>
            <a:off x="7037820" y="1163432"/>
            <a:ext cx="1716338" cy="2325334"/>
            <a:chOff x="1674544" y="1266579"/>
            <a:chExt cx="2288451" cy="466543"/>
          </a:xfrm>
        </p:grpSpPr>
        <p:sp>
          <p:nvSpPr>
            <p:cNvPr id="83" name="TextBox 62">
              <a:extLst>
                <a:ext uri="{FF2B5EF4-FFF2-40B4-BE49-F238E27FC236}">
                  <a16:creationId xmlns:a16="http://schemas.microsoft.com/office/drawing/2014/main" id="{DED6B015-303F-45F8-9358-8DB54C3BCB90}"/>
                </a:ext>
              </a:extLst>
            </p:cNvPr>
            <p:cNvSpPr txBox="1">
              <a:spLocks/>
            </p:cNvSpPr>
            <p:nvPr/>
          </p:nvSpPr>
          <p:spPr>
            <a:xfrm>
              <a:off x="1674544" y="1266579"/>
              <a:ext cx="2288451" cy="288578"/>
            </a:xfrm>
            <a:prstGeom prst="rect">
              <a:avLst/>
            </a:prstGeom>
          </p:spPr>
          <p:txBody>
            <a:bodyPr vert="horz" wrap="none" lIns="91440" tIns="45720" rIns="91440" bIns="45720" anchor="b" anchorCtr="0">
              <a:noAutofit/>
            </a:bodyPr>
            <a:lstStyle>
              <a:defPPr>
                <a:defRPr lang="zh-CN"/>
              </a:defPPr>
              <a:lvl1pPr lvl="0" indent="0" algn="ctr">
                <a:defRPr sz="1000" b="1" i="0" u="none">
                  <a:solidFill>
                    <a:srgbClr val="0B3EA2"/>
                  </a:solidFill>
                  <a:latin typeface="Montserrat SemiBold" panose="00000700000000000000" pitchFamily="2" charset="0"/>
                </a:defRPr>
              </a:lvl1pPr>
            </a:lstStyle>
            <a:p>
              <a:r>
                <a:rPr lang="ru-RU" dirty="0"/>
                <a:t>Разработка </a:t>
              </a:r>
            </a:p>
            <a:p>
              <a:r>
                <a:rPr lang="ru-RU" dirty="0"/>
                <a:t>и внедрение </a:t>
              </a:r>
            </a:p>
            <a:p>
              <a:r>
                <a:rPr lang="ru-RU" dirty="0"/>
                <a:t>онлайн-курсов, </a:t>
              </a:r>
            </a:p>
            <a:p>
              <a:r>
                <a:rPr lang="ru-RU" dirty="0"/>
                <a:t>вебинаров. УД, МДК. </a:t>
              </a:r>
            </a:p>
            <a:p>
              <a:r>
                <a:rPr lang="ru-RU" dirty="0"/>
                <a:t>профессиональных </a:t>
              </a:r>
            </a:p>
            <a:p>
              <a:r>
                <a:rPr lang="ru-RU" dirty="0"/>
                <a:t>образовательных </a:t>
              </a:r>
            </a:p>
            <a:p>
              <a:r>
                <a:rPr lang="ru-RU" dirty="0"/>
                <a:t>программ </a:t>
              </a:r>
            </a:p>
            <a:p>
              <a:r>
                <a:rPr lang="ru-RU" dirty="0"/>
                <a:t>реализуемых в колледже </a:t>
              </a:r>
              <a:endParaRPr lang="en-US" dirty="0"/>
            </a:p>
          </p:txBody>
        </p:sp>
        <p:sp>
          <p:nvSpPr>
            <p:cNvPr id="84" name="TextBox 64">
              <a:extLst>
                <a:ext uri="{FF2B5EF4-FFF2-40B4-BE49-F238E27FC236}">
                  <a16:creationId xmlns:a16="http://schemas.microsoft.com/office/drawing/2014/main" id="{65C1D6F7-C36C-4834-9FDB-66A9DDBE0E10}"/>
                </a:ext>
              </a:extLst>
            </p:cNvPr>
            <p:cNvSpPr txBox="1">
              <a:spLocks/>
            </p:cNvSpPr>
            <p:nvPr/>
          </p:nvSpPr>
          <p:spPr>
            <a:xfrm>
              <a:off x="1845183" y="1494937"/>
              <a:ext cx="1947175" cy="238185"/>
            </a:xfrm>
            <a:prstGeom prst="rect">
              <a:avLst/>
            </a:prstGeom>
          </p:spPr>
          <p:txBody>
            <a:bodyPr lIns="0" rIns="0" anchor="ctr">
              <a:noAutofit/>
            </a:bodyPr>
            <a:lstStyle>
              <a:defPPr>
                <a:defRPr lang="zh-CN"/>
              </a:defPPr>
              <a:lvl1pPr algn="ctr">
                <a:spcBef>
                  <a:spcPct val="0"/>
                </a:spcBef>
                <a:buNone/>
                <a:defRPr sz="900" b="1">
                  <a:solidFill>
                    <a:srgbClr val="061A21"/>
                  </a:solidFill>
                  <a:latin typeface="Segoe UI Light" panose="020B0502040204020203" pitchFamily="34" charset="0"/>
                  <a:ea typeface="Roboto" pitchFamily="2" charset="0"/>
                  <a:cs typeface="Segoe UI Light" panose="020B0502040204020203" pitchFamily="34" charset="0"/>
                </a:defRPr>
              </a:lvl1pPr>
            </a:lstStyle>
            <a:p>
              <a:r>
                <a:rPr lang="ru-RU" dirty="0"/>
                <a:t>Реализация части основных и дополнительных образовательных программ в дистанционном формате. </a:t>
              </a:r>
              <a:endParaRPr lang="en-US" dirty="0"/>
            </a:p>
          </p:txBody>
        </p:sp>
      </p:grpSp>
      <p:grpSp>
        <p:nvGrpSpPr>
          <p:cNvPr id="85" name="Group 1">
            <a:extLst>
              <a:ext uri="{FF2B5EF4-FFF2-40B4-BE49-F238E27FC236}">
                <a16:creationId xmlns:a16="http://schemas.microsoft.com/office/drawing/2014/main" id="{99DBD28F-06DB-41EF-97FC-D76E34C94631}"/>
              </a:ext>
            </a:extLst>
          </p:cNvPr>
          <p:cNvGrpSpPr/>
          <p:nvPr/>
        </p:nvGrpSpPr>
        <p:grpSpPr>
          <a:xfrm>
            <a:off x="5112519" y="3937652"/>
            <a:ext cx="3029364" cy="1087585"/>
            <a:chOff x="1674544" y="1266579"/>
            <a:chExt cx="2288451" cy="280911"/>
          </a:xfrm>
        </p:grpSpPr>
        <p:sp>
          <p:nvSpPr>
            <p:cNvPr id="86" name="TextBox 62">
              <a:extLst>
                <a:ext uri="{FF2B5EF4-FFF2-40B4-BE49-F238E27FC236}">
                  <a16:creationId xmlns:a16="http://schemas.microsoft.com/office/drawing/2014/main" id="{C5FA1585-C7F3-4859-B6A0-7F98C49E3E68}"/>
                </a:ext>
              </a:extLst>
            </p:cNvPr>
            <p:cNvSpPr txBox="1">
              <a:spLocks/>
            </p:cNvSpPr>
            <p:nvPr/>
          </p:nvSpPr>
          <p:spPr>
            <a:xfrm>
              <a:off x="1674544" y="1266579"/>
              <a:ext cx="2288451" cy="166309"/>
            </a:xfrm>
            <a:prstGeom prst="rect">
              <a:avLst/>
            </a:prstGeom>
          </p:spPr>
          <p:txBody>
            <a:bodyPr vert="horz" wrap="none" lIns="91440" tIns="45720" rIns="91440" bIns="45720" anchor="b" anchorCtr="0">
              <a:noAutofit/>
            </a:bodyPr>
            <a:lstStyle>
              <a:defPPr>
                <a:defRPr lang="zh-CN"/>
              </a:defPPr>
              <a:lvl1pPr lvl="0" indent="0" algn="ctr">
                <a:defRPr sz="1000" b="1" i="0" u="none">
                  <a:solidFill>
                    <a:srgbClr val="0B3EA2"/>
                  </a:solidFill>
                  <a:latin typeface="Montserrat SemiBold" panose="00000700000000000000" pitchFamily="2" charset="0"/>
                </a:defRPr>
              </a:lvl1pPr>
            </a:lstStyle>
            <a:p>
              <a:r>
                <a:rPr lang="ru-RU" dirty="0"/>
                <a:t>Разработка концепции электронных </a:t>
              </a:r>
            </a:p>
            <a:p>
              <a:r>
                <a:rPr lang="ru-RU" dirty="0"/>
                <a:t>учебных материалов (видеоуроков) </a:t>
              </a:r>
            </a:p>
            <a:p>
              <a:r>
                <a:rPr lang="ru-RU" dirty="0"/>
                <a:t>в условиях развития </a:t>
              </a:r>
            </a:p>
            <a:p>
              <a:r>
                <a:rPr lang="ru-RU" dirty="0"/>
                <a:t>цифровой образовательной среды</a:t>
              </a:r>
              <a:endParaRPr lang="en-US" dirty="0"/>
            </a:p>
          </p:txBody>
        </p:sp>
        <p:sp>
          <p:nvSpPr>
            <p:cNvPr id="87" name="TextBox 64">
              <a:extLst>
                <a:ext uri="{FF2B5EF4-FFF2-40B4-BE49-F238E27FC236}">
                  <a16:creationId xmlns:a16="http://schemas.microsoft.com/office/drawing/2014/main" id="{747644C4-E66E-4728-B86A-989501935326}"/>
                </a:ext>
              </a:extLst>
            </p:cNvPr>
            <p:cNvSpPr txBox="1">
              <a:spLocks/>
            </p:cNvSpPr>
            <p:nvPr/>
          </p:nvSpPr>
          <p:spPr>
            <a:xfrm>
              <a:off x="1826856" y="1424496"/>
              <a:ext cx="1947175" cy="122994"/>
            </a:xfrm>
            <a:prstGeom prst="rect">
              <a:avLst/>
            </a:prstGeom>
          </p:spPr>
          <p:txBody>
            <a:bodyPr lIns="0" rIns="0" anchor="ctr">
              <a:noAutofit/>
            </a:bodyPr>
            <a:lstStyle>
              <a:defPPr>
                <a:defRPr lang="zh-CN"/>
              </a:defPPr>
              <a:lvl1pPr algn="ctr">
                <a:spcBef>
                  <a:spcPct val="0"/>
                </a:spcBef>
                <a:buNone/>
                <a:defRPr sz="900" b="1">
                  <a:solidFill>
                    <a:srgbClr val="061A21"/>
                  </a:solidFill>
                  <a:latin typeface="Segoe UI Light" panose="020B0502040204020203" pitchFamily="34" charset="0"/>
                  <a:ea typeface="Roboto" pitchFamily="2" charset="0"/>
                  <a:cs typeface="Segoe UI Light" panose="020B0502040204020203" pitchFamily="34" charset="0"/>
                </a:defRPr>
              </a:lvl1pPr>
            </a:lstStyle>
            <a:p>
              <a:r>
                <a:rPr lang="ru-RU" dirty="0"/>
                <a:t>Соответствие разрабатываемых курсов современным требованиям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9168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8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0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2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4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5" grpId="1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8" grpId="1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8" grpId="1" animBg="1"/>
      <p:bldP spid="39" grpId="0" animBg="1"/>
      <p:bldP spid="40" grpId="0" animBg="1"/>
      <p:bldP spid="41" grpId="0" animBg="1"/>
      <p:bldP spid="42" grpId="0" animBg="1"/>
      <p:bldP spid="42" grpId="1" animBg="1"/>
      <p:bldP spid="43" grpId="0" animBg="1"/>
      <p:bldP spid="44" grpId="0" animBg="1"/>
      <p:bldP spid="45" grpId="0" animBg="1"/>
      <p:bldP spid="45" grpId="1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8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4">
            <a:extLst>
              <a:ext uri="{FF2B5EF4-FFF2-40B4-BE49-F238E27FC236}">
                <a16:creationId xmlns:a16="http://schemas.microsoft.com/office/drawing/2014/main" id="{27ABA312-9C55-481F-8E86-C5C3794774C3}"/>
              </a:ext>
            </a:extLst>
          </p:cNvPr>
          <p:cNvSpPr>
            <a:spLocks/>
          </p:cNvSpPr>
          <p:nvPr/>
        </p:nvSpPr>
        <p:spPr bwMode="auto">
          <a:xfrm>
            <a:off x="861084" y="990545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E9EEF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3DD4B7E-9D15-4573-A4EA-F4B29F0E0E5D}"/>
              </a:ext>
            </a:extLst>
          </p:cNvPr>
          <p:cNvSpPr/>
          <p:nvPr/>
        </p:nvSpPr>
        <p:spPr>
          <a:xfrm>
            <a:off x="1407636" y="1634980"/>
            <a:ext cx="16228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200" spc="300" dirty="0">
                <a:solidFill>
                  <a:srgbClr val="0B3EA2"/>
                </a:solidFill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03</a:t>
            </a:r>
            <a:endParaRPr lang="zh-CN" altLang="en-US" sz="7200" spc="300" dirty="0">
              <a:solidFill>
                <a:srgbClr val="0B3EA2"/>
              </a:solidFill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3" name="Freeform 14">
            <a:extLst>
              <a:ext uri="{FF2B5EF4-FFF2-40B4-BE49-F238E27FC236}">
                <a16:creationId xmlns:a16="http://schemas.microsoft.com/office/drawing/2014/main" id="{62D664A9-D52B-48FD-B63E-C2E7C3CAC891}"/>
              </a:ext>
            </a:extLst>
          </p:cNvPr>
          <p:cNvSpPr>
            <a:spLocks/>
          </p:cNvSpPr>
          <p:nvPr/>
        </p:nvSpPr>
        <p:spPr bwMode="auto">
          <a:xfrm>
            <a:off x="-1332656" y="3063620"/>
            <a:ext cx="3998936" cy="3998936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E9EEF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5B9A3EF9-3ED0-4364-9CB9-35279AC38434}"/>
              </a:ext>
            </a:extLst>
          </p:cNvPr>
          <p:cNvSpPr>
            <a:spLocks/>
          </p:cNvSpPr>
          <p:nvPr/>
        </p:nvSpPr>
        <p:spPr bwMode="auto">
          <a:xfrm>
            <a:off x="8056266" y="2496393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B3EA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7" name="Freeform 8">
            <a:extLst>
              <a:ext uri="{FF2B5EF4-FFF2-40B4-BE49-F238E27FC236}">
                <a16:creationId xmlns:a16="http://schemas.microsoft.com/office/drawing/2014/main" id="{DEAD09C7-F5D1-4ECD-BE07-6A2DAC1C72C5}"/>
              </a:ext>
            </a:extLst>
          </p:cNvPr>
          <p:cNvSpPr>
            <a:spLocks/>
          </p:cNvSpPr>
          <p:nvPr/>
        </p:nvSpPr>
        <p:spPr bwMode="auto">
          <a:xfrm>
            <a:off x="4854277" y="3183633"/>
            <a:ext cx="4210051" cy="4211638"/>
          </a:xfrm>
          <a:custGeom>
            <a:avLst/>
            <a:gdLst>
              <a:gd name="T0" fmla="*/ 1045 w 2233"/>
              <a:gd name="T1" fmla="*/ 39 h 2233"/>
              <a:gd name="T2" fmla="*/ 1188 w 2233"/>
              <a:gd name="T3" fmla="*/ 39 h 2233"/>
              <a:gd name="T4" fmla="*/ 2193 w 2233"/>
              <a:gd name="T5" fmla="*/ 1044 h 2233"/>
              <a:gd name="T6" fmla="*/ 2193 w 2233"/>
              <a:gd name="T7" fmla="*/ 1188 h 2233"/>
              <a:gd name="T8" fmla="*/ 1188 w 2233"/>
              <a:gd name="T9" fmla="*/ 2193 h 2233"/>
              <a:gd name="T10" fmla="*/ 1045 w 2233"/>
              <a:gd name="T11" fmla="*/ 2193 h 2233"/>
              <a:gd name="T12" fmla="*/ 40 w 2233"/>
              <a:gd name="T13" fmla="*/ 1188 h 2233"/>
              <a:gd name="T14" fmla="*/ 40 w 2233"/>
              <a:gd name="T15" fmla="*/ 1044 h 2233"/>
              <a:gd name="T16" fmla="*/ 1045 w 2233"/>
              <a:gd name="T17" fmla="*/ 39 h 2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33" h="2233">
                <a:moveTo>
                  <a:pt x="1045" y="39"/>
                </a:moveTo>
                <a:cubicBezTo>
                  <a:pt x="1084" y="0"/>
                  <a:pt x="1149" y="0"/>
                  <a:pt x="1188" y="39"/>
                </a:cubicBezTo>
                <a:cubicBezTo>
                  <a:pt x="2193" y="1044"/>
                  <a:pt x="2193" y="1044"/>
                  <a:pt x="2193" y="1044"/>
                </a:cubicBezTo>
                <a:cubicBezTo>
                  <a:pt x="2233" y="1084"/>
                  <a:pt x="2233" y="1148"/>
                  <a:pt x="2193" y="1188"/>
                </a:cubicBezTo>
                <a:cubicBezTo>
                  <a:pt x="1188" y="2193"/>
                  <a:pt x="1188" y="2193"/>
                  <a:pt x="1188" y="2193"/>
                </a:cubicBezTo>
                <a:cubicBezTo>
                  <a:pt x="1149" y="2233"/>
                  <a:pt x="1084" y="2233"/>
                  <a:pt x="1045" y="2193"/>
                </a:cubicBezTo>
                <a:cubicBezTo>
                  <a:pt x="40" y="1188"/>
                  <a:pt x="40" y="1188"/>
                  <a:pt x="40" y="1188"/>
                </a:cubicBezTo>
                <a:cubicBezTo>
                  <a:pt x="0" y="1148"/>
                  <a:pt x="0" y="1084"/>
                  <a:pt x="40" y="1044"/>
                </a:cubicBezTo>
                <a:cubicBezTo>
                  <a:pt x="1045" y="39"/>
                  <a:pt x="1045" y="39"/>
                  <a:pt x="1045" y="39"/>
                </a:cubicBezTo>
              </a:path>
            </a:pathLst>
          </a:custGeom>
          <a:solidFill>
            <a:srgbClr val="E9EEF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495A5DF5-D31D-4DA5-8C2F-80086E88A4AA}"/>
              </a:ext>
            </a:extLst>
          </p:cNvPr>
          <p:cNvSpPr>
            <a:spLocks/>
          </p:cNvSpPr>
          <p:nvPr/>
        </p:nvSpPr>
        <p:spPr bwMode="auto">
          <a:xfrm>
            <a:off x="5544024" y="-3356682"/>
            <a:ext cx="5316549" cy="5316549"/>
          </a:xfrm>
          <a:custGeom>
            <a:avLst/>
            <a:gdLst>
              <a:gd name="T0" fmla="*/ 702 w 1404"/>
              <a:gd name="T1" fmla="*/ 1404 h 1404"/>
              <a:gd name="T2" fmla="*/ 625 w 1404"/>
              <a:gd name="T3" fmla="*/ 1372 h 1404"/>
              <a:gd name="T4" fmla="*/ 31 w 1404"/>
              <a:gd name="T5" fmla="*/ 778 h 1404"/>
              <a:gd name="T6" fmla="*/ 0 w 1404"/>
              <a:gd name="T7" fmla="*/ 702 h 1404"/>
              <a:gd name="T8" fmla="*/ 31 w 1404"/>
              <a:gd name="T9" fmla="*/ 625 h 1404"/>
              <a:gd name="T10" fmla="*/ 625 w 1404"/>
              <a:gd name="T11" fmla="*/ 31 h 1404"/>
              <a:gd name="T12" fmla="*/ 702 w 1404"/>
              <a:gd name="T13" fmla="*/ 0 h 1404"/>
              <a:gd name="T14" fmla="*/ 778 w 1404"/>
              <a:gd name="T15" fmla="*/ 31 h 1404"/>
              <a:gd name="T16" fmla="*/ 1372 w 1404"/>
              <a:gd name="T17" fmla="*/ 626 h 1404"/>
              <a:gd name="T18" fmla="*/ 1404 w 1404"/>
              <a:gd name="T19" fmla="*/ 702 h 1404"/>
              <a:gd name="T20" fmla="*/ 1372 w 1404"/>
              <a:gd name="T21" fmla="*/ 778 h 1404"/>
              <a:gd name="T22" fmla="*/ 778 w 1404"/>
              <a:gd name="T23" fmla="*/ 1372 h 1404"/>
              <a:gd name="T24" fmla="*/ 702 w 1404"/>
              <a:gd name="T25" fmla="*/ 1404 h 1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04" h="1404">
                <a:moveTo>
                  <a:pt x="702" y="1404"/>
                </a:moveTo>
                <a:cubicBezTo>
                  <a:pt x="673" y="1404"/>
                  <a:pt x="646" y="1393"/>
                  <a:pt x="625" y="1372"/>
                </a:cubicBezTo>
                <a:cubicBezTo>
                  <a:pt x="31" y="778"/>
                  <a:pt x="31" y="778"/>
                  <a:pt x="31" y="778"/>
                </a:cubicBezTo>
                <a:cubicBezTo>
                  <a:pt x="11" y="758"/>
                  <a:pt x="0" y="731"/>
                  <a:pt x="0" y="702"/>
                </a:cubicBezTo>
                <a:cubicBezTo>
                  <a:pt x="0" y="673"/>
                  <a:pt x="11" y="646"/>
                  <a:pt x="31" y="625"/>
                </a:cubicBezTo>
                <a:cubicBezTo>
                  <a:pt x="625" y="31"/>
                  <a:pt x="625" y="31"/>
                  <a:pt x="625" y="31"/>
                </a:cubicBezTo>
                <a:cubicBezTo>
                  <a:pt x="646" y="11"/>
                  <a:pt x="673" y="0"/>
                  <a:pt x="702" y="0"/>
                </a:cubicBezTo>
                <a:cubicBezTo>
                  <a:pt x="731" y="0"/>
                  <a:pt x="758" y="11"/>
                  <a:pt x="778" y="31"/>
                </a:cubicBezTo>
                <a:cubicBezTo>
                  <a:pt x="1372" y="626"/>
                  <a:pt x="1372" y="626"/>
                  <a:pt x="1372" y="626"/>
                </a:cubicBezTo>
                <a:cubicBezTo>
                  <a:pt x="1393" y="646"/>
                  <a:pt x="1404" y="673"/>
                  <a:pt x="1404" y="702"/>
                </a:cubicBezTo>
                <a:cubicBezTo>
                  <a:pt x="1404" y="731"/>
                  <a:pt x="1393" y="758"/>
                  <a:pt x="1372" y="778"/>
                </a:cubicBezTo>
                <a:cubicBezTo>
                  <a:pt x="778" y="1372"/>
                  <a:pt x="778" y="1372"/>
                  <a:pt x="778" y="1372"/>
                </a:cubicBezTo>
                <a:cubicBezTo>
                  <a:pt x="758" y="1393"/>
                  <a:pt x="731" y="1404"/>
                  <a:pt x="702" y="1404"/>
                </a:cubicBezTo>
              </a:path>
            </a:pathLst>
          </a:custGeom>
          <a:solidFill>
            <a:srgbClr val="E9EEF7"/>
          </a:solidFill>
          <a:ln w="76200">
            <a:solidFill>
              <a:srgbClr val="E2E9F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9" name="TextBox 7">
            <a:extLst>
              <a:ext uri="{FF2B5EF4-FFF2-40B4-BE49-F238E27FC236}">
                <a16:creationId xmlns:a16="http://schemas.microsoft.com/office/drawing/2014/main" id="{BB0F129C-8CA2-470B-A55B-8E9B3F7BC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800" y="1799000"/>
            <a:ext cx="604867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ru-RU" sz="3200" b="1" dirty="0">
                <a:solidFill>
                  <a:srgbClr val="0B3EA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Модернизация </a:t>
            </a:r>
          </a:p>
          <a:p>
            <a:r>
              <a:rPr lang="ru-RU" sz="3200" b="1" dirty="0">
                <a:solidFill>
                  <a:srgbClr val="0B3EA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образовательного </a:t>
            </a:r>
          </a:p>
          <a:p>
            <a:r>
              <a:rPr lang="ru-RU" sz="3200" b="1" dirty="0">
                <a:solidFill>
                  <a:srgbClr val="0B3EA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процесса</a:t>
            </a:r>
            <a:endParaRPr lang="en-US" sz="3200" b="1" dirty="0">
              <a:solidFill>
                <a:srgbClr val="0B3EA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27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0" grpId="0"/>
      <p:bldP spid="13" grpId="0" animBg="1"/>
      <p:bldP spid="15" grpId="0" animBg="1"/>
      <p:bldP spid="17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09">
            <a:extLst>
              <a:ext uri="{FF2B5EF4-FFF2-40B4-BE49-F238E27FC236}">
                <a16:creationId xmlns:a16="http://schemas.microsoft.com/office/drawing/2014/main" id="{2A0A2AED-5B14-49F9-BD1D-73834E4D6F4F}"/>
              </a:ext>
            </a:extLst>
          </p:cNvPr>
          <p:cNvGrpSpPr/>
          <p:nvPr/>
        </p:nvGrpSpPr>
        <p:grpSpPr>
          <a:xfrm>
            <a:off x="4139952" y="2187536"/>
            <a:ext cx="4521860" cy="2712741"/>
            <a:chOff x="1117468" y="2008498"/>
            <a:chExt cx="2661018" cy="2035446"/>
          </a:xfrm>
        </p:grpSpPr>
        <p:grpSp>
          <p:nvGrpSpPr>
            <p:cNvPr id="7" name="Group 210">
              <a:extLst>
                <a:ext uri="{FF2B5EF4-FFF2-40B4-BE49-F238E27FC236}">
                  <a16:creationId xmlns:a16="http://schemas.microsoft.com/office/drawing/2014/main" id="{D5BAED70-3D77-413D-B18A-663E0F017F5C}"/>
                </a:ext>
              </a:extLst>
            </p:cNvPr>
            <p:cNvGrpSpPr/>
            <p:nvPr/>
          </p:nvGrpSpPr>
          <p:grpSpPr>
            <a:xfrm>
              <a:off x="1117468" y="2008498"/>
              <a:ext cx="2661018" cy="2035446"/>
              <a:chOff x="772115" y="1802847"/>
              <a:chExt cx="3832987" cy="2035446"/>
            </a:xfrm>
          </p:grpSpPr>
          <p:sp>
            <p:nvSpPr>
              <p:cNvPr id="19" name="Rectangle 222">
                <a:extLst>
                  <a:ext uri="{FF2B5EF4-FFF2-40B4-BE49-F238E27FC236}">
                    <a16:creationId xmlns:a16="http://schemas.microsoft.com/office/drawing/2014/main" id="{D18D478A-8019-45C1-A26D-5C5244656D37}"/>
                  </a:ext>
                </a:extLst>
              </p:cNvPr>
              <p:cNvSpPr/>
              <p:nvPr/>
            </p:nvSpPr>
            <p:spPr>
              <a:xfrm>
                <a:off x="843907" y="1802847"/>
                <a:ext cx="3761195" cy="759239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marL="0" lvl="0" algn="ctr"/>
                <a:r>
                  <a:rPr lang="ru-RU" sz="1050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Прохождение процедуры лицензирования новых</a:t>
                </a:r>
              </a:p>
              <a:p>
                <a:pPr marL="0" lvl="0" algn="ctr"/>
                <a:r>
                  <a:rPr lang="ru-RU" sz="1050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образовательных программ </a:t>
                </a:r>
                <a:r>
                  <a:rPr lang="ru-RU" sz="1050" i="0" u="none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 востребованным профессиям</a:t>
                </a:r>
                <a:endParaRPr lang="en-US" sz="1050" i="0" u="none" dirty="0">
                  <a:solidFill>
                    <a:srgbClr val="0B3EA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Rectangle 220">
                <a:extLst>
                  <a:ext uri="{FF2B5EF4-FFF2-40B4-BE49-F238E27FC236}">
                    <a16:creationId xmlns:a16="http://schemas.microsoft.com/office/drawing/2014/main" id="{10A4102D-DBB2-48E2-B1CF-1BD1AE7EC23D}"/>
                  </a:ext>
                </a:extLst>
              </p:cNvPr>
              <p:cNvSpPr/>
              <p:nvPr/>
            </p:nvSpPr>
            <p:spPr>
              <a:xfrm>
                <a:off x="843906" y="2407128"/>
                <a:ext cx="3761195" cy="929301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algn="ctr"/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Создание фондов оценочных и диагностических средств</a:t>
                </a:r>
              </a:p>
              <a:p>
                <a:pPr algn="ctr"/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в соответствии с компетентностным подходом к реализации </a:t>
                </a:r>
              </a:p>
              <a:p>
                <a:pPr algn="ctr"/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образовательных программ</a:t>
                </a:r>
                <a:endParaRPr lang="en-US" sz="10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Rectangle 218">
                <a:extLst>
                  <a:ext uri="{FF2B5EF4-FFF2-40B4-BE49-F238E27FC236}">
                    <a16:creationId xmlns:a16="http://schemas.microsoft.com/office/drawing/2014/main" id="{BB9C8ADE-D647-459F-8DFC-2325AFE5D7FB}"/>
                  </a:ext>
                </a:extLst>
              </p:cNvPr>
              <p:cNvSpPr/>
              <p:nvPr/>
            </p:nvSpPr>
            <p:spPr>
              <a:xfrm>
                <a:off x="772115" y="3081879"/>
                <a:ext cx="3761195" cy="756414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algn="ctr"/>
                <a:r>
                  <a:rPr lang="ru-RU" sz="1050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Проведение демонстрационного </a:t>
                </a:r>
              </a:p>
              <a:p>
                <a:pPr algn="ctr"/>
                <a:r>
                  <a:rPr lang="ru-RU" sz="1050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экзамена в рамках ГИА </a:t>
                </a:r>
              </a:p>
              <a:p>
                <a:pPr algn="ctr"/>
                <a:r>
                  <a:rPr lang="ru-RU" sz="1050" dirty="0">
                    <a:solidFill>
                      <a:srgbClr val="0B3EA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 промежуточной аттестации</a:t>
                </a:r>
                <a:endParaRPr lang="en-US" sz="1050" dirty="0">
                  <a:solidFill>
                    <a:srgbClr val="0B3EA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" name="Group 211">
              <a:extLst>
                <a:ext uri="{FF2B5EF4-FFF2-40B4-BE49-F238E27FC236}">
                  <a16:creationId xmlns:a16="http://schemas.microsoft.com/office/drawing/2014/main" id="{A594779D-86F5-47E9-9AB3-A376991424FA}"/>
                </a:ext>
              </a:extLst>
            </p:cNvPr>
            <p:cNvGrpSpPr/>
            <p:nvPr/>
          </p:nvGrpSpPr>
          <p:grpSpPr>
            <a:xfrm>
              <a:off x="1229414" y="2437666"/>
              <a:ext cx="2448273" cy="756415"/>
              <a:chOff x="1229414" y="2652494"/>
              <a:chExt cx="2448273" cy="756415"/>
            </a:xfrm>
          </p:grpSpPr>
          <p:cxnSp>
            <p:nvCxnSpPr>
              <p:cNvPr id="9" name="Straight Connector 212">
                <a:extLst>
                  <a:ext uri="{FF2B5EF4-FFF2-40B4-BE49-F238E27FC236}">
                    <a16:creationId xmlns:a16="http://schemas.microsoft.com/office/drawing/2014/main" id="{BBD004D3-D87B-426B-80A2-09247BEE14A6}"/>
                  </a:ext>
                </a:extLst>
              </p:cNvPr>
              <p:cNvCxnSpPr/>
              <p:nvPr/>
            </p:nvCxnSpPr>
            <p:spPr>
              <a:xfrm>
                <a:off x="1229415" y="265249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213">
                <a:extLst>
                  <a:ext uri="{FF2B5EF4-FFF2-40B4-BE49-F238E27FC236}">
                    <a16:creationId xmlns:a16="http://schemas.microsoft.com/office/drawing/2014/main" id="{10196CE7-D770-41FF-8B5E-73CE894EE734}"/>
                  </a:ext>
                </a:extLst>
              </p:cNvPr>
              <p:cNvCxnSpPr/>
              <p:nvPr/>
            </p:nvCxnSpPr>
            <p:spPr>
              <a:xfrm>
                <a:off x="1229414" y="3408909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0" name="Freeform 17">
            <a:extLst>
              <a:ext uri="{FF2B5EF4-FFF2-40B4-BE49-F238E27FC236}">
                <a16:creationId xmlns:a16="http://schemas.microsoft.com/office/drawing/2014/main" id="{925DE1AD-A052-4494-8698-8308B0B6F944}"/>
              </a:ext>
            </a:extLst>
          </p:cNvPr>
          <p:cNvSpPr>
            <a:spLocks/>
          </p:cNvSpPr>
          <p:nvPr/>
        </p:nvSpPr>
        <p:spPr bwMode="auto">
          <a:xfrm>
            <a:off x="482188" y="1727714"/>
            <a:ext cx="3332089" cy="3059293"/>
          </a:xfrm>
          <a:custGeom>
            <a:avLst/>
            <a:gdLst>
              <a:gd name="T0" fmla="*/ 702 w 1404"/>
              <a:gd name="T1" fmla="*/ 1404 h 1404"/>
              <a:gd name="T2" fmla="*/ 625 w 1404"/>
              <a:gd name="T3" fmla="*/ 1372 h 1404"/>
              <a:gd name="T4" fmla="*/ 31 w 1404"/>
              <a:gd name="T5" fmla="*/ 778 h 1404"/>
              <a:gd name="T6" fmla="*/ 0 w 1404"/>
              <a:gd name="T7" fmla="*/ 702 h 1404"/>
              <a:gd name="T8" fmla="*/ 31 w 1404"/>
              <a:gd name="T9" fmla="*/ 625 h 1404"/>
              <a:gd name="T10" fmla="*/ 625 w 1404"/>
              <a:gd name="T11" fmla="*/ 31 h 1404"/>
              <a:gd name="T12" fmla="*/ 702 w 1404"/>
              <a:gd name="T13" fmla="*/ 0 h 1404"/>
              <a:gd name="T14" fmla="*/ 778 w 1404"/>
              <a:gd name="T15" fmla="*/ 31 h 1404"/>
              <a:gd name="T16" fmla="*/ 1372 w 1404"/>
              <a:gd name="T17" fmla="*/ 626 h 1404"/>
              <a:gd name="T18" fmla="*/ 1404 w 1404"/>
              <a:gd name="T19" fmla="*/ 702 h 1404"/>
              <a:gd name="T20" fmla="*/ 1372 w 1404"/>
              <a:gd name="T21" fmla="*/ 778 h 1404"/>
              <a:gd name="T22" fmla="*/ 778 w 1404"/>
              <a:gd name="T23" fmla="*/ 1372 h 1404"/>
              <a:gd name="T24" fmla="*/ 702 w 1404"/>
              <a:gd name="T25" fmla="*/ 1404 h 1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04" h="1404">
                <a:moveTo>
                  <a:pt x="702" y="1404"/>
                </a:moveTo>
                <a:cubicBezTo>
                  <a:pt x="673" y="1404"/>
                  <a:pt x="646" y="1393"/>
                  <a:pt x="625" y="1372"/>
                </a:cubicBezTo>
                <a:cubicBezTo>
                  <a:pt x="31" y="778"/>
                  <a:pt x="31" y="778"/>
                  <a:pt x="31" y="778"/>
                </a:cubicBezTo>
                <a:cubicBezTo>
                  <a:pt x="11" y="758"/>
                  <a:pt x="0" y="731"/>
                  <a:pt x="0" y="702"/>
                </a:cubicBezTo>
                <a:cubicBezTo>
                  <a:pt x="0" y="673"/>
                  <a:pt x="11" y="646"/>
                  <a:pt x="31" y="625"/>
                </a:cubicBezTo>
                <a:cubicBezTo>
                  <a:pt x="625" y="31"/>
                  <a:pt x="625" y="31"/>
                  <a:pt x="625" y="31"/>
                </a:cubicBezTo>
                <a:cubicBezTo>
                  <a:pt x="646" y="11"/>
                  <a:pt x="673" y="0"/>
                  <a:pt x="702" y="0"/>
                </a:cubicBezTo>
                <a:cubicBezTo>
                  <a:pt x="731" y="0"/>
                  <a:pt x="758" y="11"/>
                  <a:pt x="778" y="31"/>
                </a:cubicBezTo>
                <a:cubicBezTo>
                  <a:pt x="1372" y="626"/>
                  <a:pt x="1372" y="626"/>
                  <a:pt x="1372" y="626"/>
                </a:cubicBezTo>
                <a:cubicBezTo>
                  <a:pt x="1393" y="646"/>
                  <a:pt x="1404" y="673"/>
                  <a:pt x="1404" y="702"/>
                </a:cubicBezTo>
                <a:cubicBezTo>
                  <a:pt x="1404" y="731"/>
                  <a:pt x="1393" y="758"/>
                  <a:pt x="1372" y="778"/>
                </a:cubicBezTo>
                <a:cubicBezTo>
                  <a:pt x="778" y="1372"/>
                  <a:pt x="778" y="1372"/>
                  <a:pt x="778" y="1372"/>
                </a:cubicBezTo>
                <a:cubicBezTo>
                  <a:pt x="758" y="1393"/>
                  <a:pt x="731" y="1404"/>
                  <a:pt x="702" y="1404"/>
                </a:cubicBezTo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76200">
            <a:solidFill>
              <a:srgbClr val="E2E9F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Montserrat SemiBold" panose="00000700000000000000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23" name="组合 17">
            <a:extLst>
              <a:ext uri="{FF2B5EF4-FFF2-40B4-BE49-F238E27FC236}">
                <a16:creationId xmlns:a16="http://schemas.microsoft.com/office/drawing/2014/main" id="{BE21D85D-3A06-419B-8886-E54554AE763F}"/>
              </a:ext>
            </a:extLst>
          </p:cNvPr>
          <p:cNvGrpSpPr/>
          <p:nvPr/>
        </p:nvGrpSpPr>
        <p:grpSpPr>
          <a:xfrm>
            <a:off x="183893" y="197685"/>
            <a:ext cx="8276539" cy="772165"/>
            <a:chOff x="0" y="112514"/>
            <a:chExt cx="8276539" cy="772165"/>
          </a:xfrm>
        </p:grpSpPr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16001D9C-80DC-42FD-9B96-BB1DEA115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12514"/>
              <a:ext cx="771874" cy="772165"/>
            </a:xfrm>
            <a:custGeom>
              <a:avLst/>
              <a:gdLst>
                <a:gd name="T0" fmla="*/ 1045 w 2233"/>
                <a:gd name="T1" fmla="*/ 39 h 2233"/>
                <a:gd name="T2" fmla="*/ 1188 w 2233"/>
                <a:gd name="T3" fmla="*/ 39 h 2233"/>
                <a:gd name="T4" fmla="*/ 2193 w 2233"/>
                <a:gd name="T5" fmla="*/ 1044 h 2233"/>
                <a:gd name="T6" fmla="*/ 2193 w 2233"/>
                <a:gd name="T7" fmla="*/ 1188 h 2233"/>
                <a:gd name="T8" fmla="*/ 1188 w 2233"/>
                <a:gd name="T9" fmla="*/ 2193 h 2233"/>
                <a:gd name="T10" fmla="*/ 1045 w 2233"/>
                <a:gd name="T11" fmla="*/ 2193 h 2233"/>
                <a:gd name="T12" fmla="*/ 40 w 2233"/>
                <a:gd name="T13" fmla="*/ 1188 h 2233"/>
                <a:gd name="T14" fmla="*/ 40 w 2233"/>
                <a:gd name="T15" fmla="*/ 1044 h 2233"/>
                <a:gd name="T16" fmla="*/ 1045 w 2233"/>
                <a:gd name="T17" fmla="*/ 39 h 2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33" h="2233">
                  <a:moveTo>
                    <a:pt x="1045" y="39"/>
                  </a:moveTo>
                  <a:cubicBezTo>
                    <a:pt x="1084" y="0"/>
                    <a:pt x="1149" y="0"/>
                    <a:pt x="1188" y="39"/>
                  </a:cubicBezTo>
                  <a:cubicBezTo>
                    <a:pt x="2193" y="1044"/>
                    <a:pt x="2193" y="1044"/>
                    <a:pt x="2193" y="1044"/>
                  </a:cubicBezTo>
                  <a:cubicBezTo>
                    <a:pt x="2233" y="1084"/>
                    <a:pt x="2233" y="1148"/>
                    <a:pt x="2193" y="1188"/>
                  </a:cubicBezTo>
                  <a:cubicBezTo>
                    <a:pt x="1188" y="2193"/>
                    <a:pt x="1188" y="2193"/>
                    <a:pt x="1188" y="2193"/>
                  </a:cubicBezTo>
                  <a:cubicBezTo>
                    <a:pt x="1149" y="2233"/>
                    <a:pt x="1084" y="2233"/>
                    <a:pt x="1045" y="2193"/>
                  </a:cubicBezTo>
                  <a:cubicBezTo>
                    <a:pt x="40" y="1188"/>
                    <a:pt x="40" y="1188"/>
                    <a:pt x="40" y="1188"/>
                  </a:cubicBezTo>
                  <a:cubicBezTo>
                    <a:pt x="0" y="1148"/>
                    <a:pt x="0" y="1084"/>
                    <a:pt x="40" y="1044"/>
                  </a:cubicBezTo>
                  <a:cubicBezTo>
                    <a:pt x="1045" y="39"/>
                    <a:pt x="1045" y="39"/>
                    <a:pt x="1045" y="39"/>
                  </a:cubicBezTo>
                </a:path>
              </a:pathLst>
            </a:custGeom>
            <a:solidFill>
              <a:srgbClr val="E2E9F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A192CA18-FCB7-49F0-90AF-C981A0B49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56" y="267494"/>
              <a:ext cx="462206" cy="462206"/>
            </a:xfrm>
            <a:custGeom>
              <a:avLst/>
              <a:gdLst>
                <a:gd name="T0" fmla="*/ 618 w 1320"/>
                <a:gd name="T1" fmla="*/ 24 h 1320"/>
                <a:gd name="T2" fmla="*/ 703 w 1320"/>
                <a:gd name="T3" fmla="*/ 24 h 1320"/>
                <a:gd name="T4" fmla="*/ 1297 w 1320"/>
                <a:gd name="T5" fmla="*/ 618 h 1320"/>
                <a:gd name="T6" fmla="*/ 1297 w 1320"/>
                <a:gd name="T7" fmla="*/ 702 h 1320"/>
                <a:gd name="T8" fmla="*/ 703 w 1320"/>
                <a:gd name="T9" fmla="*/ 1296 h 1320"/>
                <a:gd name="T10" fmla="*/ 618 w 1320"/>
                <a:gd name="T11" fmla="*/ 1296 h 1320"/>
                <a:gd name="T12" fmla="*/ 24 w 1320"/>
                <a:gd name="T13" fmla="*/ 702 h 1320"/>
                <a:gd name="T14" fmla="*/ 24 w 1320"/>
                <a:gd name="T15" fmla="*/ 618 h 1320"/>
                <a:gd name="T16" fmla="*/ 618 w 1320"/>
                <a:gd name="T17" fmla="*/ 24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0" h="1320">
                  <a:moveTo>
                    <a:pt x="618" y="24"/>
                  </a:moveTo>
                  <a:cubicBezTo>
                    <a:pt x="641" y="0"/>
                    <a:pt x="679" y="0"/>
                    <a:pt x="703" y="24"/>
                  </a:cubicBezTo>
                  <a:cubicBezTo>
                    <a:pt x="1297" y="618"/>
                    <a:pt x="1297" y="618"/>
                    <a:pt x="1297" y="618"/>
                  </a:cubicBezTo>
                  <a:cubicBezTo>
                    <a:pt x="1320" y="641"/>
                    <a:pt x="1320" y="679"/>
                    <a:pt x="1297" y="702"/>
                  </a:cubicBezTo>
                  <a:cubicBezTo>
                    <a:pt x="703" y="1296"/>
                    <a:pt x="703" y="1296"/>
                    <a:pt x="703" y="1296"/>
                  </a:cubicBezTo>
                  <a:cubicBezTo>
                    <a:pt x="679" y="1320"/>
                    <a:pt x="641" y="1320"/>
                    <a:pt x="618" y="1296"/>
                  </a:cubicBezTo>
                  <a:cubicBezTo>
                    <a:pt x="24" y="702"/>
                    <a:pt x="24" y="702"/>
                    <a:pt x="24" y="702"/>
                  </a:cubicBezTo>
                  <a:cubicBezTo>
                    <a:pt x="0" y="679"/>
                    <a:pt x="0" y="641"/>
                    <a:pt x="24" y="618"/>
                  </a:cubicBezTo>
                  <a:lnTo>
                    <a:pt x="618" y="24"/>
                  </a:lnTo>
                  <a:close/>
                </a:path>
              </a:pathLst>
            </a:custGeom>
            <a:solidFill>
              <a:srgbClr val="0B3EA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6" name="Title 1">
              <a:extLst>
                <a:ext uri="{FF2B5EF4-FFF2-40B4-BE49-F238E27FC236}">
                  <a16:creationId xmlns:a16="http://schemas.microsoft.com/office/drawing/2014/main" id="{CC51196B-62C0-4678-B81B-22ADA955F3D2}"/>
                </a:ext>
              </a:extLst>
            </p:cNvPr>
            <p:cNvSpPr txBox="1">
              <a:spLocks/>
            </p:cNvSpPr>
            <p:nvPr/>
          </p:nvSpPr>
          <p:spPr>
            <a:xfrm>
              <a:off x="980601" y="331967"/>
              <a:ext cx="7295938" cy="379477"/>
            </a:xfrm>
            <a:prstGeom prst="rect">
              <a:avLst/>
            </a:prstGeom>
          </p:spPr>
          <p:txBody>
            <a:bodyPr lIns="0" rIns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3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anose="020B0306030504020204" pitchFamily="34" charset="0"/>
                </a:defRPr>
              </a:lvl1pPr>
            </a:lstStyle>
            <a:p>
              <a:pPr algn="l"/>
              <a:r>
                <a:rPr lang="ru-RU" sz="1400" b="1" dirty="0">
                  <a:solidFill>
                    <a:srgbClr val="0B3EA2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Модернизация образовательного процесса</a:t>
              </a:r>
              <a:endParaRPr lang="en-US" sz="1400" b="1" dirty="0">
                <a:solidFill>
                  <a:srgbClr val="0B3EA2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38" name="Rectangle 222">
            <a:extLst>
              <a:ext uri="{FF2B5EF4-FFF2-40B4-BE49-F238E27FC236}">
                <a16:creationId xmlns:a16="http://schemas.microsoft.com/office/drawing/2014/main" id="{8548433F-7CCE-4C2A-9415-5BDE2F69F3DD}"/>
              </a:ext>
            </a:extLst>
          </p:cNvPr>
          <p:cNvSpPr/>
          <p:nvPr/>
        </p:nvSpPr>
        <p:spPr>
          <a:xfrm>
            <a:off x="3347864" y="912083"/>
            <a:ext cx="2635460" cy="1011876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marL="0" lvl="0" algn="ctr"/>
            <a:r>
              <a:rPr lang="ru-RU" sz="1050" b="1" i="1" dirty="0">
                <a:solidFill>
                  <a:srgbClr val="0B3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Модернизация образовательного процесса  направлена на реализацию </a:t>
            </a:r>
          </a:p>
          <a:p>
            <a:pPr marL="0" lvl="0" algn="ctr"/>
            <a:r>
              <a:rPr lang="ru-RU" sz="1050" b="1" i="1" dirty="0">
                <a:solidFill>
                  <a:srgbClr val="0B3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единой государственной политики в области образования, сохранение единого образовательного пространства, </a:t>
            </a:r>
          </a:p>
          <a:p>
            <a:pPr marL="0" lvl="0" algn="ctr"/>
            <a:r>
              <a:rPr lang="ru-RU" sz="1050" b="1" i="1" dirty="0">
                <a:solidFill>
                  <a:srgbClr val="0B3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защиту интересов граждан в получении образования, соответствующего требованиям, </a:t>
            </a:r>
          </a:p>
          <a:p>
            <a:pPr marL="0" lvl="0" algn="ctr"/>
            <a:r>
              <a:rPr lang="ru-RU" sz="1050" b="1" i="1" dirty="0">
                <a:solidFill>
                  <a:srgbClr val="0B3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установленным Федеральными государственными образовательными стандартами.</a:t>
            </a:r>
            <a:endParaRPr lang="en-US" sz="1050" b="1" i="1" u="none" dirty="0">
              <a:solidFill>
                <a:srgbClr val="0B3E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26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 animBg="1"/>
      <p:bldP spid="3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蓝色商务风公司工作总结项目汇报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b87c37a-2b21-4ba7-81d5-104565f42e10"/>
</p:tagLst>
</file>

<file path=ppt/theme/theme1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7779"/>
      </a:accent1>
      <a:accent2>
        <a:srgbClr val="061A21"/>
      </a:accent2>
      <a:accent3>
        <a:srgbClr val="007779"/>
      </a:accent3>
      <a:accent4>
        <a:srgbClr val="061A21"/>
      </a:accent4>
      <a:accent5>
        <a:srgbClr val="007779"/>
      </a:accent5>
      <a:accent6>
        <a:srgbClr val="061A21"/>
      </a:accent6>
      <a:hlink>
        <a:srgbClr val="407356"/>
      </a:hlink>
      <a:folHlink>
        <a:srgbClr val="EB9B9D"/>
      </a:folHlink>
    </a:clrScheme>
    <a:fontScheme name="uwtz3tvz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007779"/>
    </a:accent1>
    <a:accent2>
      <a:srgbClr val="061A21"/>
    </a:accent2>
    <a:accent3>
      <a:srgbClr val="007779"/>
    </a:accent3>
    <a:accent4>
      <a:srgbClr val="061A21"/>
    </a:accent4>
    <a:accent5>
      <a:srgbClr val="007779"/>
    </a:accent5>
    <a:accent6>
      <a:srgbClr val="061A21"/>
    </a:accent6>
    <a:hlink>
      <a:srgbClr val="407356"/>
    </a:hlink>
    <a:folHlink>
      <a:srgbClr val="EB9B9D"/>
    </a:folHlink>
  </a:clrScheme>
</a:themeOverride>
</file>

<file path=ppt/theme/themeOverride10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007779"/>
    </a:accent1>
    <a:accent2>
      <a:srgbClr val="061A21"/>
    </a:accent2>
    <a:accent3>
      <a:srgbClr val="007779"/>
    </a:accent3>
    <a:accent4>
      <a:srgbClr val="061A21"/>
    </a:accent4>
    <a:accent5>
      <a:srgbClr val="007779"/>
    </a:accent5>
    <a:accent6>
      <a:srgbClr val="061A21"/>
    </a:accent6>
    <a:hlink>
      <a:srgbClr val="407356"/>
    </a:hlink>
    <a:folHlink>
      <a:srgbClr val="EB9B9D"/>
    </a:folHlink>
  </a:clrScheme>
</a:themeOverride>
</file>

<file path=ppt/theme/themeOverride1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007779"/>
    </a:accent1>
    <a:accent2>
      <a:srgbClr val="061A21"/>
    </a:accent2>
    <a:accent3>
      <a:srgbClr val="007779"/>
    </a:accent3>
    <a:accent4>
      <a:srgbClr val="061A21"/>
    </a:accent4>
    <a:accent5>
      <a:srgbClr val="007779"/>
    </a:accent5>
    <a:accent6>
      <a:srgbClr val="061A21"/>
    </a:accent6>
    <a:hlink>
      <a:srgbClr val="407356"/>
    </a:hlink>
    <a:folHlink>
      <a:srgbClr val="EB9B9D"/>
    </a:folHlink>
  </a:clrScheme>
</a:themeOverride>
</file>

<file path=ppt/theme/themeOverride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007779"/>
    </a:accent1>
    <a:accent2>
      <a:srgbClr val="061A21"/>
    </a:accent2>
    <a:accent3>
      <a:srgbClr val="007779"/>
    </a:accent3>
    <a:accent4>
      <a:srgbClr val="061A21"/>
    </a:accent4>
    <a:accent5>
      <a:srgbClr val="007779"/>
    </a:accent5>
    <a:accent6>
      <a:srgbClr val="061A21"/>
    </a:accent6>
    <a:hlink>
      <a:srgbClr val="407356"/>
    </a:hlink>
    <a:folHlink>
      <a:srgbClr val="EB9B9D"/>
    </a:folHlink>
  </a:clrScheme>
</a:themeOverride>
</file>

<file path=ppt/theme/themeOverride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007779"/>
    </a:accent1>
    <a:accent2>
      <a:srgbClr val="061A21"/>
    </a:accent2>
    <a:accent3>
      <a:srgbClr val="007779"/>
    </a:accent3>
    <a:accent4>
      <a:srgbClr val="061A21"/>
    </a:accent4>
    <a:accent5>
      <a:srgbClr val="007779"/>
    </a:accent5>
    <a:accent6>
      <a:srgbClr val="061A21"/>
    </a:accent6>
    <a:hlink>
      <a:srgbClr val="407356"/>
    </a:hlink>
    <a:folHlink>
      <a:srgbClr val="EB9B9D"/>
    </a:folHlink>
  </a:clrScheme>
</a:themeOverride>
</file>

<file path=ppt/theme/themeOverride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007779"/>
    </a:accent1>
    <a:accent2>
      <a:srgbClr val="061A21"/>
    </a:accent2>
    <a:accent3>
      <a:srgbClr val="007779"/>
    </a:accent3>
    <a:accent4>
      <a:srgbClr val="061A21"/>
    </a:accent4>
    <a:accent5>
      <a:srgbClr val="007779"/>
    </a:accent5>
    <a:accent6>
      <a:srgbClr val="061A21"/>
    </a:accent6>
    <a:hlink>
      <a:srgbClr val="407356"/>
    </a:hlink>
    <a:folHlink>
      <a:srgbClr val="EB9B9D"/>
    </a:folHlink>
  </a:clrScheme>
</a:themeOverride>
</file>

<file path=ppt/theme/themeOverride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007779"/>
    </a:accent1>
    <a:accent2>
      <a:srgbClr val="061A21"/>
    </a:accent2>
    <a:accent3>
      <a:srgbClr val="007779"/>
    </a:accent3>
    <a:accent4>
      <a:srgbClr val="061A21"/>
    </a:accent4>
    <a:accent5>
      <a:srgbClr val="007779"/>
    </a:accent5>
    <a:accent6>
      <a:srgbClr val="061A21"/>
    </a:accent6>
    <a:hlink>
      <a:srgbClr val="407356"/>
    </a:hlink>
    <a:folHlink>
      <a:srgbClr val="EB9B9D"/>
    </a:folHlink>
  </a:clrScheme>
</a:themeOverride>
</file>

<file path=ppt/theme/themeOverride6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007779"/>
    </a:accent1>
    <a:accent2>
      <a:srgbClr val="061A21"/>
    </a:accent2>
    <a:accent3>
      <a:srgbClr val="007779"/>
    </a:accent3>
    <a:accent4>
      <a:srgbClr val="061A21"/>
    </a:accent4>
    <a:accent5>
      <a:srgbClr val="007779"/>
    </a:accent5>
    <a:accent6>
      <a:srgbClr val="061A21"/>
    </a:accent6>
    <a:hlink>
      <a:srgbClr val="407356"/>
    </a:hlink>
    <a:folHlink>
      <a:srgbClr val="EB9B9D"/>
    </a:folHlink>
  </a:clrScheme>
</a:themeOverride>
</file>

<file path=ppt/theme/themeOverride7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007779"/>
    </a:accent1>
    <a:accent2>
      <a:srgbClr val="061A21"/>
    </a:accent2>
    <a:accent3>
      <a:srgbClr val="007779"/>
    </a:accent3>
    <a:accent4>
      <a:srgbClr val="061A21"/>
    </a:accent4>
    <a:accent5>
      <a:srgbClr val="007779"/>
    </a:accent5>
    <a:accent6>
      <a:srgbClr val="061A21"/>
    </a:accent6>
    <a:hlink>
      <a:srgbClr val="407356"/>
    </a:hlink>
    <a:folHlink>
      <a:srgbClr val="EB9B9D"/>
    </a:folHlink>
  </a:clrScheme>
</a:themeOverride>
</file>

<file path=ppt/theme/themeOverride8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007779"/>
    </a:accent1>
    <a:accent2>
      <a:srgbClr val="061A21"/>
    </a:accent2>
    <a:accent3>
      <a:srgbClr val="007779"/>
    </a:accent3>
    <a:accent4>
      <a:srgbClr val="061A21"/>
    </a:accent4>
    <a:accent5>
      <a:srgbClr val="007779"/>
    </a:accent5>
    <a:accent6>
      <a:srgbClr val="061A21"/>
    </a:accent6>
    <a:hlink>
      <a:srgbClr val="407356"/>
    </a:hlink>
    <a:folHlink>
      <a:srgbClr val="EB9B9D"/>
    </a:folHlink>
  </a:clrScheme>
</a:themeOverride>
</file>

<file path=ppt/theme/themeOverride9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007779"/>
    </a:accent1>
    <a:accent2>
      <a:srgbClr val="061A21"/>
    </a:accent2>
    <a:accent3>
      <a:srgbClr val="007779"/>
    </a:accent3>
    <a:accent4>
      <a:srgbClr val="061A21"/>
    </a:accent4>
    <a:accent5>
      <a:srgbClr val="007779"/>
    </a:accent5>
    <a:accent6>
      <a:srgbClr val="061A21"/>
    </a:accent6>
    <a:hlink>
      <a:srgbClr val="407356"/>
    </a:hlink>
    <a:folHlink>
      <a:srgbClr val="EB9B9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3731</TotalTime>
  <Words>1452</Words>
  <Application>Microsoft Office PowerPoint</Application>
  <PresentationFormat>Экран (16:9)</PresentationFormat>
  <Paragraphs>460</Paragraphs>
  <Slides>24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Calibri</vt:lpstr>
      <vt:lpstr>字魂59号-创粗黑</vt:lpstr>
      <vt:lpstr>Arial</vt:lpstr>
      <vt:lpstr>Century Gothic</vt:lpstr>
      <vt:lpstr>Montserrat SemiBold</vt:lpstr>
      <vt:lpstr>Arial Black</vt:lpstr>
      <vt:lpstr>Segoe UI Light</vt:lpstr>
      <vt:lpstr>第一PPT，www.1ppt.com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蓝色商务风公司工作总结项目汇报PPT模板</dc:title>
  <dc:creator>user</dc:creator>
  <cp:keywords>第一PPT模板网-WWW.1PPT.COM</cp:keywords>
  <cp:lastModifiedBy>Анатолий Мельников</cp:lastModifiedBy>
  <cp:revision>392</cp:revision>
  <dcterms:created xsi:type="dcterms:W3CDTF">2015-12-11T17:46:17Z</dcterms:created>
  <dcterms:modified xsi:type="dcterms:W3CDTF">2024-08-12T06:07:31Z</dcterms:modified>
</cp:coreProperties>
</file>